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637" r:id="rId2"/>
    <p:sldId id="629" r:id="rId3"/>
    <p:sldId id="630" r:id="rId4"/>
    <p:sldId id="631" r:id="rId5"/>
    <p:sldId id="632" r:id="rId6"/>
    <p:sldId id="633" r:id="rId7"/>
    <p:sldId id="634" r:id="rId8"/>
    <p:sldId id="635" r:id="rId9"/>
    <p:sldId id="636" r:id="rId10"/>
  </p:sldIdLst>
  <p:sldSz cx="12192000" cy="6858000"/>
  <p:notesSz cx="6858000" cy="9144000"/>
  <p:defaultText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9" autoAdjust="0"/>
    <p:restoredTop sz="94694"/>
  </p:normalViewPr>
  <p:slideViewPr>
    <p:cSldViewPr snapToGrid="0" snapToObjects="1">
      <p:cViewPr varScale="1">
        <p:scale>
          <a:sx n="145" d="100"/>
          <a:sy n="145" d="100"/>
        </p:scale>
        <p:origin x="20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630B5-0515-4F06-9ED0-677BE5C3227C}" type="datetimeFigureOut">
              <a:rPr lang="LID4096" smtClean="0"/>
              <a:t>3/13/22</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244677-F32F-4A56-9EEF-48E00811DD28}" type="slidenum">
              <a:rPr lang="LID4096" smtClean="0"/>
              <a:t>‹#›</a:t>
            </a:fld>
            <a:endParaRPr lang="LID4096"/>
          </a:p>
        </p:txBody>
      </p:sp>
    </p:spTree>
    <p:extLst>
      <p:ext uri="{BB962C8B-B14F-4D97-AF65-F5344CB8AC3E}">
        <p14:creationId xmlns:p14="http://schemas.microsoft.com/office/powerpoint/2010/main" val="2212372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1ED806-6F40-E542-AB39-B0497E2C226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8DF00DC-B496-EF40-A742-2E1FDE0BB3FD}"/>
              </a:ext>
            </a:extLst>
          </p:cNvPr>
          <p:cNvSpPr>
            <a:spLocks noGrp="1"/>
          </p:cNvSpPr>
          <p:nvPr>
            <p:ph type="ctrTitle"/>
          </p:nvPr>
        </p:nvSpPr>
        <p:spPr>
          <a:xfrm>
            <a:off x="1622854" y="3741190"/>
            <a:ext cx="9144000" cy="1104002"/>
          </a:xfrm>
        </p:spPr>
        <p:txBody>
          <a:bodyPr anchor="b"/>
          <a:lstStyle>
            <a:lvl1pPr algn="ctr">
              <a:defRPr sz="6000"/>
            </a:lvl1pPr>
          </a:lstStyle>
          <a:p>
            <a:r>
              <a:rPr lang="en-US" dirty="0"/>
              <a:t>Click to edit Master title style</a:t>
            </a:r>
            <a:endParaRPr lang="en-IL" dirty="0"/>
          </a:p>
        </p:txBody>
      </p:sp>
      <p:sp>
        <p:nvSpPr>
          <p:cNvPr id="4" name="Date Placeholder 3">
            <a:extLst>
              <a:ext uri="{FF2B5EF4-FFF2-40B4-BE49-F238E27FC236}">
                <a16:creationId xmlns:a16="http://schemas.microsoft.com/office/drawing/2014/main" id="{AA4DE53C-E4BC-624A-944E-454601C2671E}"/>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49C3DB8C-0A5D-7449-9809-13F60285D9BB}"/>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527FC88F-7182-E44B-B6E9-4CA453D3EB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12494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D092-A5F1-0643-9951-E40F40FF6DC5}"/>
              </a:ext>
            </a:extLst>
          </p:cNvPr>
          <p:cNvSpPr>
            <a:spLocks noGrp="1"/>
          </p:cNvSpPr>
          <p:nvPr>
            <p:ph type="title"/>
          </p:nvPr>
        </p:nvSpPr>
        <p:spPr/>
        <p:txBody>
          <a:bodyPr/>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DDE0945F-8663-434A-A524-18255E477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6AFA39AD-C9BB-F944-AAB4-3F73D5819691}"/>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D78F4B93-3074-E641-9233-D062B98EAF23}"/>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DFB2EF0A-8F98-0D45-9DB6-6CE3D88C7E8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31655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AA391-E2E1-7846-90AD-8017AE8465B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L"/>
          </a:p>
        </p:txBody>
      </p:sp>
      <p:sp>
        <p:nvSpPr>
          <p:cNvPr id="3" name="Vertical Text Placeholder 2">
            <a:extLst>
              <a:ext uri="{FF2B5EF4-FFF2-40B4-BE49-F238E27FC236}">
                <a16:creationId xmlns:a16="http://schemas.microsoft.com/office/drawing/2014/main" id="{F3BC07EB-08AB-5F4C-8C1D-9067E05846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B94CD6AB-C3BB-ED45-B4E8-590D7267CEA0}"/>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25F73424-760C-0F4B-9C5D-3B390D96A2A5}"/>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A6B193C0-9D09-9B46-BDBC-307202EEB129}"/>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40731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E6B0A-4A81-1D4C-BA17-11088A2BE64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3325927-6D18-494C-8798-430562DC9013}"/>
              </a:ext>
            </a:extLst>
          </p:cNvPr>
          <p:cNvSpPr>
            <a:spLocks noGrp="1"/>
          </p:cNvSpPr>
          <p:nvPr>
            <p:ph type="title"/>
          </p:nvPr>
        </p:nvSpPr>
        <p:spPr>
          <a:xfrm>
            <a:off x="2866767" y="136525"/>
            <a:ext cx="9033685" cy="1325563"/>
          </a:xfrm>
        </p:spPr>
        <p:txBody>
          <a:bodyPr/>
          <a:lstStyle/>
          <a:p>
            <a:r>
              <a:rPr lang="en-US" dirty="0"/>
              <a:t>Click to edit Master title style</a:t>
            </a:r>
            <a:endParaRPr lang="en-IL" dirty="0"/>
          </a:p>
        </p:txBody>
      </p:sp>
      <p:sp>
        <p:nvSpPr>
          <p:cNvPr id="3" name="Content Placeholder 2">
            <a:extLst>
              <a:ext uri="{FF2B5EF4-FFF2-40B4-BE49-F238E27FC236}">
                <a16:creationId xmlns:a16="http://schemas.microsoft.com/office/drawing/2014/main" id="{CF37463C-18A7-C74C-87AC-AADD07B8C2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076B062-B3DA-8A46-810E-B69E430D215D}"/>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7E63999F-1799-5442-98E2-5405C923098F}"/>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867DDB97-5819-5644-98BA-EA7934C973B3}"/>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50957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8AF473-5886-4A44-9D27-64EBAA6BEE7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D0A365-B251-9642-9B9D-3EE7CE47C65D}"/>
              </a:ext>
            </a:extLst>
          </p:cNvPr>
          <p:cNvSpPr>
            <a:spLocks noGrp="1"/>
          </p:cNvSpPr>
          <p:nvPr>
            <p:ph type="title"/>
          </p:nvPr>
        </p:nvSpPr>
        <p:spPr>
          <a:xfrm>
            <a:off x="1298989" y="1232660"/>
            <a:ext cx="10515600" cy="2852737"/>
          </a:xfrm>
        </p:spPr>
        <p:txBody>
          <a:bodyPr anchor="b"/>
          <a:lstStyle>
            <a:lvl1pPr>
              <a:defRPr sz="6000"/>
            </a:lvl1pPr>
          </a:lstStyle>
          <a:p>
            <a:r>
              <a:rPr lang="en-US" dirty="0"/>
              <a:t>Click to edit Master title style</a:t>
            </a:r>
            <a:endParaRPr lang="en-IL" dirty="0"/>
          </a:p>
        </p:txBody>
      </p:sp>
      <p:sp>
        <p:nvSpPr>
          <p:cNvPr id="3" name="Text Placeholder 2">
            <a:extLst>
              <a:ext uri="{FF2B5EF4-FFF2-40B4-BE49-F238E27FC236}">
                <a16:creationId xmlns:a16="http://schemas.microsoft.com/office/drawing/2014/main" id="{9069048F-EA7E-AA48-998D-AC363EF11804}"/>
              </a:ext>
            </a:extLst>
          </p:cNvPr>
          <p:cNvSpPr>
            <a:spLocks noGrp="1"/>
          </p:cNvSpPr>
          <p:nvPr>
            <p:ph type="body" idx="1"/>
          </p:nvPr>
        </p:nvSpPr>
        <p:spPr>
          <a:xfrm>
            <a:off x="1292363" y="425153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A9ECB48-320A-4A46-BEC4-D1B9E27F959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FA7B41F9-FF98-B942-8E59-DFBC5B35E6B0}"/>
              </a:ext>
            </a:extLst>
          </p:cNvPr>
          <p:cNvSpPr>
            <a:spLocks noGrp="1"/>
          </p:cNvSpPr>
          <p:nvPr>
            <p:ph type="ftr" sz="quarter" idx="11"/>
          </p:nvPr>
        </p:nvSpPr>
        <p:spPr/>
        <p:txBody>
          <a:bodyPr/>
          <a:lstStyle/>
          <a:p>
            <a:endParaRPr lang="en-IL"/>
          </a:p>
        </p:txBody>
      </p:sp>
      <p:sp>
        <p:nvSpPr>
          <p:cNvPr id="6" name="Slide Number Placeholder 5">
            <a:extLst>
              <a:ext uri="{FF2B5EF4-FFF2-40B4-BE49-F238E27FC236}">
                <a16:creationId xmlns:a16="http://schemas.microsoft.com/office/drawing/2014/main" id="{188FA4B5-8E58-B04A-9F2F-B912DB4E2CB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90944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4A0F-F396-DE49-87EC-17BD029AD68E}"/>
              </a:ext>
            </a:extLst>
          </p:cNvPr>
          <p:cNvSpPr>
            <a:spLocks noGrp="1"/>
          </p:cNvSpPr>
          <p:nvPr>
            <p:ph type="title"/>
          </p:nvPr>
        </p:nvSpPr>
        <p:spPr/>
        <p:txBody>
          <a:bodyPr/>
          <a:lstStyle/>
          <a:p>
            <a:r>
              <a:rPr lang="en-US"/>
              <a:t>Click to edit Master title style</a:t>
            </a:r>
            <a:endParaRPr lang="en-IL"/>
          </a:p>
        </p:txBody>
      </p:sp>
      <p:sp>
        <p:nvSpPr>
          <p:cNvPr id="3" name="Content Placeholder 2">
            <a:extLst>
              <a:ext uri="{FF2B5EF4-FFF2-40B4-BE49-F238E27FC236}">
                <a16:creationId xmlns:a16="http://schemas.microsoft.com/office/drawing/2014/main" id="{6A91C251-1960-CE47-B379-56275556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Content Placeholder 3">
            <a:extLst>
              <a:ext uri="{FF2B5EF4-FFF2-40B4-BE49-F238E27FC236}">
                <a16:creationId xmlns:a16="http://schemas.microsoft.com/office/drawing/2014/main" id="{8C216825-D02B-1B4E-B6AA-96D9BE6AE4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Date Placeholder 4">
            <a:extLst>
              <a:ext uri="{FF2B5EF4-FFF2-40B4-BE49-F238E27FC236}">
                <a16:creationId xmlns:a16="http://schemas.microsoft.com/office/drawing/2014/main" id="{4AB649F9-52E3-D449-AE93-9BF11EB57994}"/>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C650E434-5FE0-B14B-B086-E704AA73CFB3}"/>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AABD6886-2EE0-8F44-800F-6D1E309380ED}"/>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5427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D409-39D9-5545-985A-F87F1BBC1EE7}"/>
              </a:ext>
            </a:extLst>
          </p:cNvPr>
          <p:cNvSpPr>
            <a:spLocks noGrp="1"/>
          </p:cNvSpPr>
          <p:nvPr>
            <p:ph type="title"/>
          </p:nvPr>
        </p:nvSpPr>
        <p:spPr>
          <a:xfrm>
            <a:off x="839788" y="365125"/>
            <a:ext cx="10515600" cy="1325563"/>
          </a:xfrm>
        </p:spPr>
        <p:txBody>
          <a:bodyPr/>
          <a:lstStyle/>
          <a:p>
            <a:r>
              <a:rPr lang="en-US"/>
              <a:t>Click to edit Master title style</a:t>
            </a:r>
            <a:endParaRPr lang="en-IL"/>
          </a:p>
        </p:txBody>
      </p:sp>
      <p:sp>
        <p:nvSpPr>
          <p:cNvPr id="3" name="Text Placeholder 2">
            <a:extLst>
              <a:ext uri="{FF2B5EF4-FFF2-40B4-BE49-F238E27FC236}">
                <a16:creationId xmlns:a16="http://schemas.microsoft.com/office/drawing/2014/main" id="{0D7503AE-B11F-6E4D-A4A3-517A8D27A4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4DD269-B8EE-7449-AFC0-EB131052CB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5" name="Text Placeholder 4">
            <a:extLst>
              <a:ext uri="{FF2B5EF4-FFF2-40B4-BE49-F238E27FC236}">
                <a16:creationId xmlns:a16="http://schemas.microsoft.com/office/drawing/2014/main" id="{D9C52AED-E32F-7D43-A917-10CA8A03F3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1EDD3E-80F2-9C40-8C44-9A13D0493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7" name="Date Placeholder 6">
            <a:extLst>
              <a:ext uri="{FF2B5EF4-FFF2-40B4-BE49-F238E27FC236}">
                <a16:creationId xmlns:a16="http://schemas.microsoft.com/office/drawing/2014/main" id="{0DE1D0E9-FB64-1045-9954-3685E29A3CFB}"/>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8" name="Footer Placeholder 7">
            <a:extLst>
              <a:ext uri="{FF2B5EF4-FFF2-40B4-BE49-F238E27FC236}">
                <a16:creationId xmlns:a16="http://schemas.microsoft.com/office/drawing/2014/main" id="{71430E62-E416-1D4B-9569-DC451AC888F0}"/>
              </a:ext>
            </a:extLst>
          </p:cNvPr>
          <p:cNvSpPr>
            <a:spLocks noGrp="1"/>
          </p:cNvSpPr>
          <p:nvPr>
            <p:ph type="ftr" sz="quarter" idx="11"/>
          </p:nvPr>
        </p:nvSpPr>
        <p:spPr/>
        <p:txBody>
          <a:bodyPr/>
          <a:lstStyle/>
          <a:p>
            <a:endParaRPr lang="en-IL"/>
          </a:p>
        </p:txBody>
      </p:sp>
      <p:sp>
        <p:nvSpPr>
          <p:cNvPr id="9" name="Slide Number Placeholder 8">
            <a:extLst>
              <a:ext uri="{FF2B5EF4-FFF2-40B4-BE49-F238E27FC236}">
                <a16:creationId xmlns:a16="http://schemas.microsoft.com/office/drawing/2014/main" id="{5C9AB033-D681-6F44-959F-D297FE8CE461}"/>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944601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2F51-C8EC-D24D-8256-981BD83D789E}"/>
              </a:ext>
            </a:extLst>
          </p:cNvPr>
          <p:cNvSpPr>
            <a:spLocks noGrp="1"/>
          </p:cNvSpPr>
          <p:nvPr>
            <p:ph type="title"/>
          </p:nvPr>
        </p:nvSpPr>
        <p:spPr/>
        <p:txBody>
          <a:bodyPr/>
          <a:lstStyle/>
          <a:p>
            <a:r>
              <a:rPr lang="en-US"/>
              <a:t>Click to edit Master title style</a:t>
            </a:r>
            <a:endParaRPr lang="en-IL"/>
          </a:p>
        </p:txBody>
      </p:sp>
      <p:sp>
        <p:nvSpPr>
          <p:cNvPr id="3" name="Date Placeholder 2">
            <a:extLst>
              <a:ext uri="{FF2B5EF4-FFF2-40B4-BE49-F238E27FC236}">
                <a16:creationId xmlns:a16="http://schemas.microsoft.com/office/drawing/2014/main" id="{C338C6E5-DCBA-2C4E-9759-EE174863CB1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4" name="Footer Placeholder 3">
            <a:extLst>
              <a:ext uri="{FF2B5EF4-FFF2-40B4-BE49-F238E27FC236}">
                <a16:creationId xmlns:a16="http://schemas.microsoft.com/office/drawing/2014/main" id="{DAC3052C-A142-384E-8975-97F9F3ACDF92}"/>
              </a:ext>
            </a:extLst>
          </p:cNvPr>
          <p:cNvSpPr>
            <a:spLocks noGrp="1"/>
          </p:cNvSpPr>
          <p:nvPr>
            <p:ph type="ftr" sz="quarter" idx="11"/>
          </p:nvPr>
        </p:nvSpPr>
        <p:spPr/>
        <p:txBody>
          <a:bodyPr/>
          <a:lstStyle/>
          <a:p>
            <a:endParaRPr lang="en-IL"/>
          </a:p>
        </p:txBody>
      </p:sp>
      <p:sp>
        <p:nvSpPr>
          <p:cNvPr id="5" name="Slide Number Placeholder 4">
            <a:extLst>
              <a:ext uri="{FF2B5EF4-FFF2-40B4-BE49-F238E27FC236}">
                <a16:creationId xmlns:a16="http://schemas.microsoft.com/office/drawing/2014/main" id="{BDE9138A-DAF0-724B-8096-4D2EEFC8DEF0}"/>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302802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A53B8-986F-3F46-B239-19E4622A9289}"/>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3" name="Footer Placeholder 2">
            <a:extLst>
              <a:ext uri="{FF2B5EF4-FFF2-40B4-BE49-F238E27FC236}">
                <a16:creationId xmlns:a16="http://schemas.microsoft.com/office/drawing/2014/main" id="{4B6DA0CB-45F8-AF4A-B921-0AEEBE704EA0}"/>
              </a:ext>
            </a:extLst>
          </p:cNvPr>
          <p:cNvSpPr>
            <a:spLocks noGrp="1"/>
          </p:cNvSpPr>
          <p:nvPr>
            <p:ph type="ftr" sz="quarter" idx="11"/>
          </p:nvPr>
        </p:nvSpPr>
        <p:spPr/>
        <p:txBody>
          <a:bodyPr/>
          <a:lstStyle/>
          <a:p>
            <a:endParaRPr lang="en-IL"/>
          </a:p>
        </p:txBody>
      </p:sp>
      <p:sp>
        <p:nvSpPr>
          <p:cNvPr id="4" name="Slide Number Placeholder 3">
            <a:extLst>
              <a:ext uri="{FF2B5EF4-FFF2-40B4-BE49-F238E27FC236}">
                <a16:creationId xmlns:a16="http://schemas.microsoft.com/office/drawing/2014/main" id="{30715EF0-506F-714F-B79A-F9AD4D7D713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002766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FBF1-4519-254E-8495-5269290A3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Content Placeholder 2">
            <a:extLst>
              <a:ext uri="{FF2B5EF4-FFF2-40B4-BE49-F238E27FC236}">
                <a16:creationId xmlns:a16="http://schemas.microsoft.com/office/drawing/2014/main" id="{60B715CD-FD65-5740-9E74-2AB2A4C784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Text Placeholder 3">
            <a:extLst>
              <a:ext uri="{FF2B5EF4-FFF2-40B4-BE49-F238E27FC236}">
                <a16:creationId xmlns:a16="http://schemas.microsoft.com/office/drawing/2014/main" id="{A0EE9CEF-7C53-2E47-B194-2D12167C1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6B4DD-0CE6-2D4D-8D87-9F8EE25367BD}"/>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1B6BC51B-65F1-2C42-9D4E-9C6CCAA5771A}"/>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B7EDB168-7857-C848-BE48-E18C381E65AC}"/>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23153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DAA12-82A3-B442-B130-AA484F316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L"/>
          </a:p>
        </p:txBody>
      </p:sp>
      <p:sp>
        <p:nvSpPr>
          <p:cNvPr id="3" name="Picture Placeholder 2">
            <a:extLst>
              <a:ext uri="{FF2B5EF4-FFF2-40B4-BE49-F238E27FC236}">
                <a16:creationId xmlns:a16="http://schemas.microsoft.com/office/drawing/2014/main" id="{2FBEC7A6-0BDD-7E4D-8AFF-A9463321D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Text Placeholder 3">
            <a:extLst>
              <a:ext uri="{FF2B5EF4-FFF2-40B4-BE49-F238E27FC236}">
                <a16:creationId xmlns:a16="http://schemas.microsoft.com/office/drawing/2014/main" id="{8AB3ADC0-8FEF-E14B-98A5-39A6011D0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B1F1E-F773-F341-8D2B-C1697EDE0008}"/>
              </a:ext>
            </a:extLst>
          </p:cNvPr>
          <p:cNvSpPr>
            <a:spLocks noGrp="1"/>
          </p:cNvSpPr>
          <p:nvPr>
            <p:ph type="dt" sz="half" idx="10"/>
          </p:nvPr>
        </p:nvSpPr>
        <p:spPr/>
        <p:txBody>
          <a:bodyPr/>
          <a:lstStyle/>
          <a:p>
            <a:fld id="{DCCE11C2-06F4-804F-8514-EE8B3B57C50D}" type="datetimeFigureOut">
              <a:rPr lang="en-IL" smtClean="0"/>
              <a:t>3/13/22</a:t>
            </a:fld>
            <a:endParaRPr lang="en-IL"/>
          </a:p>
        </p:txBody>
      </p:sp>
      <p:sp>
        <p:nvSpPr>
          <p:cNvPr id="6" name="Footer Placeholder 5">
            <a:extLst>
              <a:ext uri="{FF2B5EF4-FFF2-40B4-BE49-F238E27FC236}">
                <a16:creationId xmlns:a16="http://schemas.microsoft.com/office/drawing/2014/main" id="{4C54F52F-92CE-354C-B33D-0020A7AF0B3B}"/>
              </a:ext>
            </a:extLst>
          </p:cNvPr>
          <p:cNvSpPr>
            <a:spLocks noGrp="1"/>
          </p:cNvSpPr>
          <p:nvPr>
            <p:ph type="ftr" sz="quarter" idx="11"/>
          </p:nvPr>
        </p:nvSpPr>
        <p:spPr/>
        <p:txBody>
          <a:bodyPr/>
          <a:lstStyle/>
          <a:p>
            <a:endParaRPr lang="en-IL"/>
          </a:p>
        </p:txBody>
      </p:sp>
      <p:sp>
        <p:nvSpPr>
          <p:cNvPr id="7" name="Slide Number Placeholder 6">
            <a:extLst>
              <a:ext uri="{FF2B5EF4-FFF2-40B4-BE49-F238E27FC236}">
                <a16:creationId xmlns:a16="http://schemas.microsoft.com/office/drawing/2014/main" id="{3B359290-B425-E346-A357-53EA2F415288}"/>
              </a:ext>
            </a:extLst>
          </p:cNvPr>
          <p:cNvSpPr>
            <a:spLocks noGrp="1"/>
          </p:cNvSpPr>
          <p:nvPr>
            <p:ph type="sldNum" sz="quarter" idx="12"/>
          </p:nvPr>
        </p:nvSpPr>
        <p:spPr/>
        <p:txBody>
          <a:bodyPr/>
          <a:lstStyle/>
          <a:p>
            <a:fld id="{A3979B65-28CE-3E4F-A8DE-91C2EF5B0C43}" type="slidenum">
              <a:rPr lang="en-IL" smtClean="0"/>
              <a:t>‹#›</a:t>
            </a:fld>
            <a:endParaRPr lang="en-IL"/>
          </a:p>
        </p:txBody>
      </p:sp>
    </p:spTree>
    <p:extLst>
      <p:ext uri="{BB962C8B-B14F-4D97-AF65-F5344CB8AC3E}">
        <p14:creationId xmlns:p14="http://schemas.microsoft.com/office/powerpoint/2010/main" val="18502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7ED1FB-BF4B-0D4B-91CD-E09C4440C3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AD5B8D15-5325-6346-A0C7-219A24569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4" name="Date Placeholder 3">
            <a:extLst>
              <a:ext uri="{FF2B5EF4-FFF2-40B4-BE49-F238E27FC236}">
                <a16:creationId xmlns:a16="http://schemas.microsoft.com/office/drawing/2014/main" id="{7DFC53C4-0CA5-2340-837B-B0E65BA7B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E11C2-06F4-804F-8514-EE8B3B57C50D}" type="datetimeFigureOut">
              <a:rPr lang="en-IL" smtClean="0"/>
              <a:t>3/13/22</a:t>
            </a:fld>
            <a:endParaRPr lang="en-IL"/>
          </a:p>
        </p:txBody>
      </p:sp>
      <p:sp>
        <p:nvSpPr>
          <p:cNvPr id="5" name="Footer Placeholder 4">
            <a:extLst>
              <a:ext uri="{FF2B5EF4-FFF2-40B4-BE49-F238E27FC236}">
                <a16:creationId xmlns:a16="http://schemas.microsoft.com/office/drawing/2014/main" id="{F3B43E50-678E-0C47-A81A-37E3B8F2EF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a:extLst>
              <a:ext uri="{FF2B5EF4-FFF2-40B4-BE49-F238E27FC236}">
                <a16:creationId xmlns:a16="http://schemas.microsoft.com/office/drawing/2014/main" id="{5EA579EA-C9AA-6B47-B0BD-43526618F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79B65-28CE-3E4F-A8DE-91C2EF5B0C43}" type="slidenum">
              <a:rPr lang="en-IL" smtClean="0"/>
              <a:t>‹#›</a:t>
            </a:fld>
            <a:endParaRPr lang="en-IL"/>
          </a:p>
        </p:txBody>
      </p:sp>
    </p:spTree>
    <p:extLst>
      <p:ext uri="{BB962C8B-B14F-4D97-AF65-F5344CB8AC3E}">
        <p14:creationId xmlns:p14="http://schemas.microsoft.com/office/powerpoint/2010/main" val="373159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36F2AEF5-27A2-A54C-A0C2-EF716BB585D0}"/>
              </a:ext>
            </a:extLst>
          </p:cNvPr>
          <p:cNvPicPr>
            <a:picLocks noChangeAspect="1"/>
          </p:cNvPicPr>
          <p:nvPr/>
        </p:nvPicPr>
        <p:blipFill>
          <a:blip r:embed="rId2"/>
          <a:stretch>
            <a:fillRect/>
          </a:stretch>
        </p:blipFill>
        <p:spPr>
          <a:xfrm>
            <a:off x="150846" y="113808"/>
            <a:ext cx="2548600" cy="1104002"/>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C1EF4192-AC1C-7E43-91EE-B399673FF575}"/>
              </a:ext>
            </a:extLst>
          </p:cNvPr>
          <p:cNvPicPr>
            <a:picLocks noChangeAspect="1"/>
          </p:cNvPicPr>
          <p:nvPr/>
        </p:nvPicPr>
        <p:blipFill>
          <a:blip r:embed="rId3"/>
          <a:stretch>
            <a:fillRect/>
          </a:stretch>
        </p:blipFill>
        <p:spPr>
          <a:xfrm>
            <a:off x="9717751" y="531138"/>
            <a:ext cx="2297278" cy="1846301"/>
          </a:xfrm>
          <a:prstGeom prst="rect">
            <a:avLst/>
          </a:prstGeom>
        </p:spPr>
      </p:pic>
      <p:sp>
        <p:nvSpPr>
          <p:cNvPr id="6" name="TextBox 5">
            <a:extLst>
              <a:ext uri="{FF2B5EF4-FFF2-40B4-BE49-F238E27FC236}">
                <a16:creationId xmlns:a16="http://schemas.microsoft.com/office/drawing/2014/main" id="{4F0AA1F3-DA68-3646-98ED-8F1EFCA2F20C}"/>
              </a:ext>
            </a:extLst>
          </p:cNvPr>
          <p:cNvSpPr txBox="1"/>
          <p:nvPr/>
        </p:nvSpPr>
        <p:spPr>
          <a:xfrm>
            <a:off x="7589520" y="194968"/>
            <a:ext cx="3983803"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00B050"/>
                </a:solidFill>
                <a:effectLst/>
                <a:uLnTx/>
                <a:uFillTx/>
                <a:latin typeface="Calibri" panose="020F0502020204030204"/>
                <a:ea typeface="+mn-ea"/>
                <a:cs typeface="Arial" panose="020B0604020202020204" pitchFamily="34" charset="0"/>
              </a:rPr>
              <a:t>שנת הנגידות דני גלבוע 2023-2022</a:t>
            </a:r>
            <a:endParaRPr kumimoji="0" lang="en-IL" sz="20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F1DAC35-9689-43BC-AE32-4CAE78E6D0D9}"/>
              </a:ext>
            </a:extLst>
          </p:cNvPr>
          <p:cNvSpPr/>
          <p:nvPr/>
        </p:nvSpPr>
        <p:spPr>
          <a:xfrm>
            <a:off x="1893001" y="4054455"/>
            <a:ext cx="4057521" cy="1938992"/>
          </a:xfrm>
          <a:prstGeom prst="rect">
            <a:avLst/>
          </a:prstGeom>
          <a:noFill/>
        </p:spPr>
        <p:txBody>
          <a:bodyPr wrap="none" lIns="91440" tIns="45720" rIns="91440" bIns="45720">
            <a:spAutoFit/>
          </a:bodyPr>
          <a:lstStyle/>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יחסי ציבור ותדמית</a:t>
            </a:r>
          </a:p>
          <a:p>
            <a:pPr algn="ctr"/>
            <a:r>
              <a:rPr lang="he-IL"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נ"ל חיים גרשון</a:t>
            </a:r>
          </a:p>
          <a:p>
            <a:pPr algn="ctr"/>
            <a:r>
              <a:rPr lang="he-IL"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מועדון הוד כרמל</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79975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6" name="מלבן 5"/>
          <p:cNvSpPr/>
          <p:nvPr/>
        </p:nvSpPr>
        <p:spPr>
          <a:xfrm>
            <a:off x="4029831" y="732656"/>
            <a:ext cx="4911921" cy="110799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נ"ל</a:t>
            </a:r>
            <a:r>
              <a:rPr kumimoji="0" lang="he-IL" sz="66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חיים גרשון </a:t>
            </a:r>
          </a:p>
        </p:txBody>
      </p:sp>
      <p:sp>
        <p:nvSpPr>
          <p:cNvPr id="7" name="מלבן 6"/>
          <p:cNvSpPr/>
          <p:nvPr/>
        </p:nvSpPr>
        <p:spPr>
          <a:xfrm>
            <a:off x="4653829" y="1711652"/>
            <a:ext cx="3924471"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מועדון הוד הכרמל</a:t>
            </a:r>
          </a:p>
        </p:txBody>
      </p:sp>
      <p:sp>
        <p:nvSpPr>
          <p:cNvPr id="8" name="מלבן 7"/>
          <p:cNvSpPr/>
          <p:nvPr/>
        </p:nvSpPr>
        <p:spPr>
          <a:xfrm>
            <a:off x="1265438" y="2320269"/>
            <a:ext cx="10746644" cy="304698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בעבר מנכ"ל מגן דוד אדום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בעלים של רשת בתי אבות</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מדריך טיולים מוסמך לארצות צפון אירופה</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יו"ר מועצת המנהלים ביה"ס אליאנס חיפה</a:t>
            </a:r>
          </a:p>
        </p:txBody>
      </p:sp>
      <p:pic>
        <p:nvPicPr>
          <p:cNvPr id="9" name="תמונה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4" y="1199245"/>
            <a:ext cx="2321169" cy="2440586"/>
          </a:xfrm>
          <a:prstGeom prst="rect">
            <a:avLst/>
          </a:prstGeom>
        </p:spPr>
      </p:pic>
    </p:spTree>
    <p:extLst>
      <p:ext uri="{BB962C8B-B14F-4D97-AF65-F5344CB8AC3E}">
        <p14:creationId xmlns:p14="http://schemas.microsoft.com/office/powerpoint/2010/main" val="241398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18345" y="1853235"/>
            <a:ext cx="11755316" cy="427809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ארגון רוטרי ישראל פועל בארץ ישראל החל משנת 1929 וכיום ישנם בארץ</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61 מועדונים עם כ1300 חברים.</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הארגון פועל ברובו במסגרת עמותות שמטרתן פעילות למען הקהילה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משולבת במעטפת של פעילות חברתית פנים מועדונית.</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p:txBody>
      </p:sp>
      <p:sp>
        <p:nvSpPr>
          <p:cNvPr id="4" name="מלבן 3"/>
          <p:cNvSpPr/>
          <p:nvPr/>
        </p:nvSpPr>
        <p:spPr>
          <a:xfrm>
            <a:off x="5575034" y="770787"/>
            <a:ext cx="139974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כללי</a:t>
            </a:r>
          </a:p>
        </p:txBody>
      </p:sp>
    </p:spTree>
    <p:extLst>
      <p:ext uri="{BB962C8B-B14F-4D97-AF65-F5344CB8AC3E}">
        <p14:creationId xmlns:p14="http://schemas.microsoft.com/office/powerpoint/2010/main" val="297968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22483" y="1208873"/>
            <a:ext cx="11755316" cy="440120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לו נערך סקר בקרב כלל הציבור בישראל כדי לבדוק את מידת ההכרות של הציבור הישראלי לקיומו של ארגון הרוטרי  היינו מקבלים תוצאה מאכזבת למדי.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נוכח השוואה אל מול ארגון כמו ווראייטי הפועל בישראל ומידת ההכרות הציבורית לפעילותו עולה בהרבה לעומת ההכרות לארגון הרוטרי וזאת על אף שהפעילות הקהילתית של רוטרי עולה על פעילותו המתמשכת של ארגון ווראייטי וזאת רק כדוגמא..</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he-IL"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8083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159026" y="934783"/>
            <a:ext cx="11907078" cy="50167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אני מזהה שהחשיפה של רוטרי בציבוריות הישראלית היא בגדר חוסר גדול.</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אין דרך להביע במילים את העובדה שחוסר החשיפה הוא בעוכרי הארגון.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היתרונות הגלומות בחשיפת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בציבור תעניק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בנפיט</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לו הוא ראוי.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במהלך שנת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הרוטרי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בהנהגתו של הנגיד דני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גלבוע,נמקד</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את פעילותינו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ליחסי ציבור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לדיברור</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מסיבי אל מול כל גורמי המדיה לתעד את הפעילות למען החברה והקהילה.</a:t>
            </a:r>
          </a:p>
        </p:txBody>
      </p:sp>
    </p:spTree>
    <p:extLst>
      <p:ext uri="{BB962C8B-B14F-4D97-AF65-F5344CB8AC3E}">
        <p14:creationId xmlns:p14="http://schemas.microsoft.com/office/powerpoint/2010/main" val="3578929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668779" y="860240"/>
            <a:ext cx="11039178" cy="674030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אנו נפעל בשלושה מישורים עיקריים</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המועדונים בתוך הקהילות המקומיות</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ארגון </a:t>
            </a:r>
            <a:r>
              <a:rPr kumimoji="0" lang="he-IL" sz="4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הארצי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חשיפת הארגון אל מול </a:t>
            </a:r>
            <a:r>
              <a:rPr kumimoji="0" lang="he-IL" sz="4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הבינלאומי</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4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6786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578306" y="1006201"/>
            <a:ext cx="11035393"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8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המועדונים בתוך הקהילות המקומיות</a:t>
            </a:r>
          </a:p>
        </p:txBody>
      </p:sp>
      <p:sp>
        <p:nvSpPr>
          <p:cNvPr id="4" name="מלבן 3"/>
          <p:cNvSpPr/>
          <p:nvPr/>
        </p:nvSpPr>
        <p:spPr>
          <a:xfrm>
            <a:off x="-310396" y="1876416"/>
            <a:ext cx="12628068"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אנו נביא את דבר הפעילות של המועדונים למדיה המקומית ,מקומונים עירוניים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וכל  מדיה תקשורתית המצויה בתוך הקהילה בה פועל המועדון.</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לצורך כך ידווחו המועדונים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לועדת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יחסי הציבור .הועדה והעומד בראשה יפעילו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את מלוא הקשרים וכמובן את הידע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המיקצועי</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הקיים כדי ליצור את אפקט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הפירסום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המקומי.</a:t>
            </a:r>
          </a:p>
        </p:txBody>
      </p:sp>
    </p:spTree>
    <p:extLst>
      <p:ext uri="{BB962C8B-B14F-4D97-AF65-F5344CB8AC3E}">
        <p14:creationId xmlns:p14="http://schemas.microsoft.com/office/powerpoint/2010/main" val="423825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2246423" y="804538"/>
            <a:ext cx="788389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פעילות ארגון </a:t>
            </a:r>
            <a:r>
              <a:rPr kumimoji="0" lang="he-IL" sz="5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הארצי</a:t>
            </a:r>
          </a:p>
        </p:txBody>
      </p:sp>
      <p:sp>
        <p:nvSpPr>
          <p:cNvPr id="4" name="מלבן 3"/>
          <p:cNvSpPr/>
          <p:nvPr/>
        </p:nvSpPr>
        <p:spPr>
          <a:xfrm>
            <a:off x="373975" y="1621754"/>
            <a:ext cx="11628783" cy="403187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הנגשת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הפעילות של הארגון אל מול המדיה הארצית נעוצה בראש וראשונה  בקיום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ארועים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ארציים למען החברה והקהילה.</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יש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לענית</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דעתי לקיים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ארוע</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שנתי עם חשיפה תקשורתית רחבת היקף תוך שיתוף גורמי </a:t>
            </a: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ממשל,חברה,עסקים</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וכיוצא באלה.</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הארוע</a:t>
            </a:r>
            <a:r>
              <a:rPr kumimoji="0" lang="he-IL"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הקהילתי יקבל תהודה תקשורתית עצומה ותחשוף את הארגון ברמה הארצית.</a:t>
            </a:r>
          </a:p>
        </p:txBody>
      </p:sp>
    </p:spTree>
    <p:extLst>
      <p:ext uri="{BB962C8B-B14F-4D97-AF65-F5344CB8AC3E}">
        <p14:creationId xmlns:p14="http://schemas.microsoft.com/office/powerpoint/2010/main" val="218315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6003638" y="2729750"/>
            <a:ext cx="18473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endParaRPr>
          </a:p>
        </p:txBody>
      </p:sp>
      <p:sp>
        <p:nvSpPr>
          <p:cNvPr id="2" name="מלבן 1"/>
          <p:cNvSpPr/>
          <p:nvPr/>
        </p:nvSpPr>
        <p:spPr>
          <a:xfrm>
            <a:off x="330642" y="1067756"/>
            <a:ext cx="1153072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חשיפת הארגון אל מול </a:t>
            </a:r>
            <a:r>
              <a:rPr kumimoji="0" lang="he-IL" sz="5400" b="1" i="0" u="none" strike="noStrike" kern="1200" cap="none" spc="0" normalizeH="0" baseline="0" noProof="0" dirty="0" err="1">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הרוטרי</a:t>
            </a:r>
            <a:r>
              <a:rPr kumimoji="0" lang="he-IL" sz="5400" b="1" i="0" u="none" strike="noStrike" kern="1200" cap="none" spc="0" normalizeH="0" baseline="0" noProof="0" dirty="0">
                <a:ln w="9525">
                  <a:solidFill>
                    <a:prstClr val="white"/>
                  </a:solidFill>
                  <a:prstDash val="solid"/>
                </a:ln>
                <a:solidFill>
                  <a:srgbClr val="7030A0"/>
                </a:solidFill>
                <a:effectLst>
                  <a:outerShdw blurRad="12700" dist="38100" dir="2700000" algn="tl" rotWithShape="0">
                    <a:prstClr val="white">
                      <a:lumMod val="50000"/>
                    </a:prstClr>
                  </a:outerShdw>
                </a:effectLst>
                <a:uLnTx/>
                <a:uFillTx/>
                <a:latin typeface="Calibri" panose="020F0502020204030204"/>
                <a:ea typeface="+mn-ea"/>
                <a:cs typeface="Arial" panose="020B0604020202020204" pitchFamily="34" charset="0"/>
              </a:rPr>
              <a:t> הבינלאומי</a:t>
            </a:r>
          </a:p>
        </p:txBody>
      </p:sp>
      <p:sp>
        <p:nvSpPr>
          <p:cNvPr id="4" name="מלבן 3"/>
          <p:cNvSpPr/>
          <p:nvPr/>
        </p:nvSpPr>
        <p:spPr>
          <a:xfrm>
            <a:off x="189246" y="2175752"/>
            <a:ext cx="11628783" cy="286232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יהיה עלינו לקיים קשר עם מועדונים בחו"ל</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חשיפה של קשרים הנובעים משיתופי פעולה של פרויקטים</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למען החברה הבינלאומית יחד עם מועדוני </a:t>
            </a:r>
            <a:r>
              <a:rPr kumimoji="0" lang="he-IL"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רוטרי</a:t>
            </a:r>
            <a:r>
              <a:rPr kumimoji="0" lang="he-IL"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Arial" panose="020B0604020202020204" pitchFamily="34" charset="0"/>
              </a:rPr>
              <a:t> בעולם.</a:t>
            </a:r>
          </a:p>
        </p:txBody>
      </p:sp>
    </p:spTree>
    <p:extLst>
      <p:ext uri="{BB962C8B-B14F-4D97-AF65-F5344CB8AC3E}">
        <p14:creationId xmlns:p14="http://schemas.microsoft.com/office/powerpoint/2010/main" val="1292315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365</Words>
  <Application>Microsoft Macintosh PowerPoint</Application>
  <PresentationFormat>מסך רחב</PresentationFormat>
  <Paragraphs>57</Paragraphs>
  <Slides>9</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9</vt:i4>
      </vt:variant>
    </vt:vector>
  </HeadingPairs>
  <TitlesOfParts>
    <vt:vector size="13" baseType="lpstr">
      <vt:lpstr>Arial</vt:lpstr>
      <vt:lpstr>Calibri</vt:lpstr>
      <vt:lpstr>Calibri Light</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eran greenberg</dc:creator>
  <cp:lastModifiedBy>segal ariela</cp:lastModifiedBy>
  <cp:revision>89</cp:revision>
  <dcterms:created xsi:type="dcterms:W3CDTF">2021-12-09T09:45:58Z</dcterms:created>
  <dcterms:modified xsi:type="dcterms:W3CDTF">2022-03-13T12:06:09Z</dcterms:modified>
</cp:coreProperties>
</file>