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0" r:id="rId6"/>
    <p:sldId id="347" r:id="rId7"/>
    <p:sldId id="348" r:id="rId8"/>
    <p:sldId id="349" r:id="rId9"/>
    <p:sldId id="350" r:id="rId10"/>
    <p:sldId id="352" r:id="rId11"/>
    <p:sldId id="353" r:id="rId12"/>
    <p:sldId id="354" r:id="rId13"/>
    <p:sldId id="355" r:id="rId14"/>
    <p:sldId id="351" r:id="rId1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DBB8A9-0D19-5840-A602-CA4B84C75DBA}" type="datetimeFigureOut">
              <a:rPr lang="he-IL" smtClean="0"/>
              <a:t>י'.אדר ב.תשפ"ב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8960AF-B9D5-974D-8C79-53F4695F6F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476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ED806-6F40-E542-AB39-B0497E2C2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F00DC-B496-EF40-A742-2E1FDE0BB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854" y="3741190"/>
            <a:ext cx="9144000" cy="11040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E53C-E4BC-624A-944E-454601C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3DB8C-0A5D-7449-9809-13F60285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C88F-7182-E44B-B6E9-4CA453D3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49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092-A5F1-0643-9951-E40F40FF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0945F-8663-434A-A524-18255E47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39AD-C9BB-F944-AAB4-3F73D581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4B93-3074-E641-9233-D062B98E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EF0A-8F98-0D45-9DB6-6CE3D88C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655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AA391-E2E1-7846-90AD-8017AE846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C07EB-08AB-5F4C-8C1D-9067E058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D6AB-C3BB-ED45-B4E8-590D7267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3424-760C-0F4B-9C5D-3B390D96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93C0-9D09-9B46-BDBC-307202EE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73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1E6B0A-4A81-1D4C-BA17-11088A2BE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25927-6D18-494C-8798-430562DC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7" y="136525"/>
            <a:ext cx="903368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7463C-18A7-C74C-87AC-AADD07B8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B062-B3DA-8A46-810E-B69E430D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999F-1799-5442-98E2-5405C923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DB97-5819-5644-98BA-EA7934C9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95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AF473-5886-4A44-9D27-64EBAA6BE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0A365-B251-9642-9B9D-3EE7CE4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89" y="12326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9048F-EA7E-AA48-998D-AC363EF1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63" y="42515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ECB48-320A-4A46-BEC4-D1B9E27F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41F9-FF98-B942-8E59-DFBC5B35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A4B5-8E58-B04A-9F2F-B912DB4E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944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4A0F-F396-DE49-87EC-17BD029A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C251-1960-CE47-B379-562755565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16825-D02B-1B4E-B6AA-96D9BE6AE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649F9-52E3-D449-AE93-9BF11EB5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E434-5FE0-B14B-B086-E704AA73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D6886-2EE0-8F44-800F-6D1E3093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2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D409-39D9-5545-985A-F87F1BBC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03AE-B11F-6E4D-A4A3-517A8D27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DD269-B8EE-7449-AFC0-EB131052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2AED-E32F-7D43-A917-10CA8A03F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EDD3E-80F2-9C40-8C44-9A13D0493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1D0E9-FB64-1045-9954-3685E29A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30E62-E416-1D4B-9569-DC451AC8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AB033-D681-6F44-959F-D297FE8C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46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2F51-C8EC-D24D-8256-981BD83D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8C6E5-DCBA-2C4E-9759-EE174863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3052C-A142-384E-8975-97F9F3AC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9138A-DAF0-724B-8096-4D2EEFC8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80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53B8-986F-3F46-B239-19E4622A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DA0CB-45F8-AF4A-B921-0AEEBE70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5EF0-506F-714F-B79A-F9AD4D7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27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FBF1-4519-254E-8495-5269290A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15CD-FD65-5740-9E74-2AB2A4C7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E9CEF-7C53-2E47-B194-2D12167C1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6B4DD-0CE6-2D4D-8D87-9F8EE253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BC51B-65F1-2C42-9D4E-9C6CCAA5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DB168-7857-C848-BE48-E18C381E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53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AA12-82A3-B442-B130-AA484F31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C7A6-0BDD-7E4D-8AFF-A9463321D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3ADC0-8FEF-E14B-98A5-39A6011D0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1F1E-F773-F341-8D2B-C1697EDE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4F52F-92CE-354C-B33D-0020A7AF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59290-B425-E346-A357-53EA2F41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026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ED1FB-BF4B-0D4B-91CD-E09C4440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8D15-5325-6346-A0C7-219A2456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C53C4-0CA5-2340-837B-B0E65BA7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E50-678E-0C47-A81A-37E3B8F2E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579EA-C9AA-6B47-B0BD-43526618F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15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1457-FC78-8E45-8FB5-25985FFCF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73" y="4718213"/>
            <a:ext cx="7196638" cy="1104002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dirty="0">
                <a:solidFill>
                  <a:srgbClr val="009051"/>
                </a:solidFill>
              </a:rPr>
              <a:t>גזבר האזור-נ"ל רפי מונטיאס</a:t>
            </a:r>
            <a:endParaRPr lang="en-IL" dirty="0">
              <a:solidFill>
                <a:srgbClr val="00905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6F2AEF5-27A2-A54C-A0C2-EF716BB5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6" y="113808"/>
            <a:ext cx="2548600" cy="11040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1EF4192-AC1C-7E43-91EE-B399673F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076" y="1109486"/>
            <a:ext cx="3112766" cy="2501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AA1F3-DA68-3646-98ED-8F1EFCA2F20C}"/>
              </a:ext>
            </a:extLst>
          </p:cNvPr>
          <p:cNvSpPr txBox="1"/>
          <p:nvPr/>
        </p:nvSpPr>
        <p:spPr>
          <a:xfrm>
            <a:off x="7409793" y="367688"/>
            <a:ext cx="416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>
                <a:solidFill>
                  <a:srgbClr val="00B050"/>
                </a:solidFill>
              </a:rPr>
              <a:t>שנת הנגידות דני גלבוע 2023-2022</a:t>
            </a:r>
            <a:endParaRPr lang="en-IL" sz="2000" b="1" dirty="0">
              <a:solidFill>
                <a:srgbClr val="00B050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6CC2763-C9A5-FB4E-AE75-D64545F5047D}"/>
              </a:ext>
            </a:extLst>
          </p:cNvPr>
          <p:cNvSpPr txBox="1"/>
          <p:nvPr/>
        </p:nvSpPr>
        <p:spPr>
          <a:xfrm>
            <a:off x="2485058" y="1096267"/>
            <a:ext cx="707550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914400" rtl="1" eaLnBrk="1" latinLnBrk="0" hangingPunct="1"/>
            <a:r>
              <a:rPr lang="he-IL" sz="3200" b="1" dirty="0">
                <a:solidFill>
                  <a:srgbClr val="7030A0"/>
                </a:solidFill>
              </a:rPr>
              <a:t>סמינר נשיאים, מזכירים וגזברים. </a:t>
            </a:r>
            <a:r>
              <a:rPr lang="en-US" sz="3200" b="1" dirty="0">
                <a:solidFill>
                  <a:srgbClr val="7030A0"/>
                </a:solidFill>
              </a:rPr>
              <a:t>PETS</a:t>
            </a:r>
            <a:endParaRPr lang="he-IL" sz="3200" b="1" dirty="0">
              <a:solidFill>
                <a:srgbClr val="7030A0"/>
              </a:solidFill>
            </a:endParaRPr>
          </a:p>
          <a:p>
            <a:pPr marL="0" algn="ctr" defTabSz="914400" rtl="1" eaLnBrk="1" latinLnBrk="0" hangingPunct="1"/>
            <a:r>
              <a:rPr lang="en-US" sz="3200" b="1" dirty="0">
                <a:solidFill>
                  <a:srgbClr val="7030A0"/>
                </a:solidFill>
              </a:rPr>
              <a:t>MY ROTARY</a:t>
            </a:r>
            <a:endParaRPr lang="he-IL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ABC09E-9FE0-407B-9553-3F47F523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שלב ד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E8B96CBF-E627-4591-9537-8605C4B55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73" y="1462088"/>
            <a:ext cx="54450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6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1BC1EA-050F-4823-B691-6FBD066C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sz="6000" dirty="0"/>
              <a:t>תודה על שיתוף הפעולה</a:t>
            </a:r>
          </a:p>
          <a:p>
            <a:pPr marL="0" indent="0" algn="ctr" rtl="1">
              <a:buNone/>
            </a:pPr>
            <a:r>
              <a:rPr lang="he-IL" sz="6000" dirty="0"/>
              <a:t>בשבילכם בכל שאלה</a:t>
            </a:r>
          </a:p>
          <a:p>
            <a:pPr marL="0" indent="0" algn="ct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906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4E54-DF62-2949-98CC-A1FD18F2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455" y="136525"/>
            <a:ext cx="6865997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MY ROTARY</a:t>
            </a:r>
            <a:endParaRPr lang="en-IL" sz="48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09FC434-3D21-AD43-B25D-6A1B41F3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1825625"/>
            <a:ext cx="10859814" cy="4351338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he-IL" sz="4800" b="1" dirty="0">
              <a:solidFill>
                <a:srgbClr val="7030A0"/>
              </a:solidFill>
            </a:endParaRP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he-IL" sz="4800" b="1" dirty="0">
              <a:solidFill>
                <a:srgbClr val="7030A0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C3E9F7C-C03B-4C2D-B0FF-BE0B9ED10DD5}"/>
              </a:ext>
            </a:extLst>
          </p:cNvPr>
          <p:cNvSpPr txBox="1"/>
          <p:nvPr/>
        </p:nvSpPr>
        <p:spPr>
          <a:xfrm>
            <a:off x="690880" y="1981200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/>
              <a:t>צור חשבון אישי ולמד את השימוש בכלי </a:t>
            </a:r>
            <a:endParaRPr lang="en-US" sz="3600" b="1" dirty="0"/>
          </a:p>
          <a:p>
            <a:pPr algn="r" rtl="1"/>
            <a:r>
              <a:rPr lang="en-US" sz="3600" dirty="0"/>
              <a:t>*</a:t>
            </a:r>
            <a:r>
              <a:rPr lang="he-IL" sz="3600" dirty="0"/>
              <a:t> </a:t>
            </a:r>
            <a:r>
              <a:rPr lang="he-IL" sz="3600" b="1" dirty="0"/>
              <a:t>החל מה- 1 ביולי 2020: הרשאה לעדכון מידע מועדון</a:t>
            </a:r>
          </a:p>
          <a:p>
            <a:pPr algn="r" rtl="1"/>
            <a:r>
              <a:rPr lang="en-US" sz="3600" dirty="0"/>
              <a:t>*</a:t>
            </a:r>
            <a:r>
              <a:rPr lang="he-IL" sz="3600" dirty="0"/>
              <a:t> </a:t>
            </a:r>
            <a:r>
              <a:rPr lang="he-IL" sz="3600" b="1" dirty="0"/>
              <a:t>כגזבר המועדון תוכל להשתמש ב- </a:t>
            </a:r>
            <a:r>
              <a:rPr lang="en-US" sz="3600" b="1" dirty="0"/>
              <a:t>My Rotary </a:t>
            </a:r>
            <a:r>
              <a:rPr lang="he-IL" sz="3600" b="1" dirty="0"/>
              <a:t> כדי:</a:t>
            </a:r>
          </a:p>
          <a:p>
            <a:pPr algn="r" rtl="1"/>
            <a:r>
              <a:rPr lang="en-US" sz="3600" dirty="0"/>
              <a:t>*</a:t>
            </a:r>
            <a:r>
              <a:rPr lang="he-IL" sz="3600" dirty="0"/>
              <a:t> להסתכל ולהדפיס את הוראת התשלום המפורטת</a:t>
            </a:r>
            <a:r>
              <a:rPr lang="en-US" sz="3600" dirty="0"/>
              <a:t>  </a:t>
            </a:r>
            <a:r>
              <a:rPr lang="he-IL" sz="3600" dirty="0"/>
              <a:t>של דמי החבר</a:t>
            </a:r>
          </a:p>
          <a:p>
            <a:pPr algn="r" rtl="1"/>
            <a:r>
              <a:rPr lang="en-US" sz="3600" dirty="0"/>
              <a:t>*</a:t>
            </a:r>
            <a:r>
              <a:rPr lang="he-IL" sz="3600" dirty="0"/>
              <a:t> לשלם באמצעות האתר את דמי החבר.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233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B70A7F-13DF-410E-A3FD-3DC8D6ED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שלב א: היכנס ל </a:t>
            </a:r>
            <a:r>
              <a:rPr lang="en-US" dirty="0"/>
              <a:t>MY ROTARY</a:t>
            </a:r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092FE966-A5D4-41E3-87D8-D5BE82302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34" y="1476749"/>
            <a:ext cx="7358305" cy="47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8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145251-88A7-44F9-ADAB-A9065433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שלב ב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4729B6C-8D46-41B2-805F-39CA111AD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10" y="1388745"/>
            <a:ext cx="63538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1B46D7-0277-4106-95A3-BDB62B6B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שלב ג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EEB907F-3146-4547-BA78-C23FB72D8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3" y="1825625"/>
            <a:ext cx="50029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A572F0-5AE3-4795-AD8A-8D9A771D9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sz="8800" dirty="0"/>
              <a:t>ניהול הכספים ב </a:t>
            </a:r>
            <a:r>
              <a:rPr lang="en-US" sz="8800" dirty="0"/>
              <a:t>MY ROTARY</a:t>
            </a:r>
            <a:endParaRPr lang="he-IL" sz="8800" dirty="0"/>
          </a:p>
        </p:txBody>
      </p:sp>
    </p:spTree>
    <p:extLst>
      <p:ext uri="{BB962C8B-B14F-4D97-AF65-F5344CB8AC3E}">
        <p14:creationId xmlns:p14="http://schemas.microsoft.com/office/powerpoint/2010/main" val="49590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ABC09E-9FE0-407B-9553-3F47F523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שלב א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D159600-7C92-49A5-B215-771C3A2C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11" y="1462088"/>
            <a:ext cx="7199978" cy="47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2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ABC09E-9FE0-407B-9553-3F47F523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שלב ב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B5842C0-85B8-4FDA-BC09-622E7E177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63" y="1462088"/>
            <a:ext cx="57652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ABC09E-9FE0-407B-9553-3F47F523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שלב ג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4BE2EC8-2C42-4F59-9A37-4100F10BA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10" y="1612265"/>
            <a:ext cx="59929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A4966A353274F8C9C5C064CDC7BAB" ma:contentTypeVersion="24" ma:contentTypeDescription="Create a new document." ma:contentTypeScope="" ma:versionID="4fff66d1e7261c20d5e187b0fc109e91">
  <xsd:schema xmlns:xsd="http://www.w3.org/2001/XMLSchema" xmlns:xs="http://www.w3.org/2001/XMLSchema" xmlns:p="http://schemas.microsoft.com/office/2006/metadata/properties" xmlns:ns2="9bffd148-4933-42e6-bb06-640266341c6a" xmlns:ns3="9c52941b-2af2-4758-b48a-88caf0a75c0a" targetNamespace="http://schemas.microsoft.com/office/2006/metadata/properties" ma:root="true" ma:fieldsID="f8bbbb13f822e68aed59757da367a09d" ns2:_="" ns3:_="">
    <xsd:import namespace="9bffd148-4933-42e6-bb06-640266341c6a"/>
    <xsd:import namespace="9c52941b-2af2-4758-b48a-88caf0a75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fd148-4933-42e6-bb06-640266341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2941b-2af2-4758-b48a-88caf0a75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90476-3BE1-41D9-B284-EC82DC391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fd148-4933-42e6-bb06-640266341c6a"/>
    <ds:schemaRef ds:uri="9c52941b-2af2-4758-b48a-88caf0a75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C83226-C478-46E1-9B14-D0794B8989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C3585-53A1-4742-A196-4D14EBE803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15934</TotalTime>
  <Words>97</Words>
  <Application>Microsoft Macintosh PowerPoint</Application>
  <PresentationFormat>מסך רחב</PresentationFormat>
  <Paragraphs>20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גזבר האזור-נ"ל רפי מונטיאס</vt:lpstr>
      <vt:lpstr>MY ROTARY</vt:lpstr>
      <vt:lpstr>שלב א: היכנס ל MY ROTARY</vt:lpstr>
      <vt:lpstr>שלב ב</vt:lpstr>
      <vt:lpstr>שלב ג</vt:lpstr>
      <vt:lpstr>מצגת של PowerPoint‏</vt:lpstr>
      <vt:lpstr>שלב א</vt:lpstr>
      <vt:lpstr>שלב ב</vt:lpstr>
      <vt:lpstr>שלב ג</vt:lpstr>
      <vt:lpstr>שלב ד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eran greenberg</dc:creator>
  <cp:lastModifiedBy>segal ariela</cp:lastModifiedBy>
  <cp:revision>14</cp:revision>
  <dcterms:created xsi:type="dcterms:W3CDTF">2021-12-09T09:45:58Z</dcterms:created>
  <dcterms:modified xsi:type="dcterms:W3CDTF">2022-03-13T12:28:09Z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0x010100EA4A4966A353274F8C9C5C064CDC7BAB</vt:lpwstr>
  </property>
</Properties>
</file>