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sldIdLst>
    <p:sldId id="261" r:id="rId3"/>
    <p:sldId id="259" r:id="rId4"/>
    <p:sldId id="260" r:id="rId5"/>
    <p:sldId id="263" r:id="rId6"/>
  </p:sldIdLst>
  <p:sldSz cx="7559675" cy="106203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B6C064-2A8C-4915-89D4-7126B69FF5EF}" v="19" dt="2022-08-01T18:22:11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>
        <p:scale>
          <a:sx n="48" d="100"/>
          <a:sy n="48" d="100"/>
        </p:scale>
        <p:origin x="-3090" y="-930"/>
      </p:cViewPr>
      <p:guideLst>
        <p:guide orient="horz" pos="3345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פול ויטל" userId="edfc9d70eec5ee1f" providerId="LiveId" clId="{8AB6C064-2A8C-4915-89D4-7126B69FF5EF}"/>
    <pc:docChg chg="undo custSel delSld modSld sldOrd delMainMaster">
      <pc:chgData name="פול ויטל" userId="edfc9d70eec5ee1f" providerId="LiveId" clId="{8AB6C064-2A8C-4915-89D4-7126B69FF5EF}" dt="2022-08-01T18:25:19.998" v="468" actId="20577"/>
      <pc:docMkLst>
        <pc:docMk/>
      </pc:docMkLst>
      <pc:sldChg chg="del">
        <pc:chgData name="פול ויטל" userId="edfc9d70eec5ee1f" providerId="LiveId" clId="{8AB6C064-2A8C-4915-89D4-7126B69FF5EF}" dt="2022-08-01T17:53:35.290" v="58" actId="47"/>
        <pc:sldMkLst>
          <pc:docMk/>
          <pc:sldMk cId="62856300" sldId="257"/>
        </pc:sldMkLst>
      </pc:sldChg>
      <pc:sldChg chg="del">
        <pc:chgData name="פול ויטל" userId="edfc9d70eec5ee1f" providerId="LiveId" clId="{8AB6C064-2A8C-4915-89D4-7126B69FF5EF}" dt="2022-08-01T17:53:36.290" v="59" actId="47"/>
        <pc:sldMkLst>
          <pc:docMk/>
          <pc:sldMk cId="921513098" sldId="258"/>
        </pc:sldMkLst>
      </pc:sldChg>
      <pc:sldChg chg="addSp delSp modSp mod">
        <pc:chgData name="פול ויטל" userId="edfc9d70eec5ee1f" providerId="LiveId" clId="{8AB6C064-2A8C-4915-89D4-7126B69FF5EF}" dt="2022-08-01T17:57:04.965" v="84" actId="1036"/>
        <pc:sldMkLst>
          <pc:docMk/>
          <pc:sldMk cId="236365042" sldId="259"/>
        </pc:sldMkLst>
        <pc:spChg chg="add del mod">
          <ac:chgData name="פול ויטל" userId="edfc9d70eec5ee1f" providerId="LiveId" clId="{8AB6C064-2A8C-4915-89D4-7126B69FF5EF}" dt="2022-08-01T17:57:04.965" v="84" actId="1036"/>
          <ac:spMkLst>
            <pc:docMk/>
            <pc:sldMk cId="236365042" sldId="259"/>
            <ac:spMk id="7" creationId="{8C57C9D5-11E0-DB49-4274-188B5CC0100F}"/>
          </ac:spMkLst>
        </pc:spChg>
      </pc:sldChg>
      <pc:sldChg chg="addSp delSp modSp mod">
        <pc:chgData name="פול ויטל" userId="edfc9d70eec5ee1f" providerId="LiveId" clId="{8AB6C064-2A8C-4915-89D4-7126B69FF5EF}" dt="2022-08-01T18:08:12.917" v="143" actId="1037"/>
        <pc:sldMkLst>
          <pc:docMk/>
          <pc:sldMk cId="2496495397" sldId="260"/>
        </pc:sldMkLst>
        <pc:spChg chg="add del mod">
          <ac:chgData name="פול ויטל" userId="edfc9d70eec5ee1f" providerId="LiveId" clId="{8AB6C064-2A8C-4915-89D4-7126B69FF5EF}" dt="2022-08-01T17:51:25.995" v="51"/>
          <ac:spMkLst>
            <pc:docMk/>
            <pc:sldMk cId="2496495397" sldId="260"/>
            <ac:spMk id="4" creationId="{34F6FA68-1E7B-1992-779F-18D797EE2A90}"/>
          </ac:spMkLst>
        </pc:spChg>
        <pc:spChg chg="add mod">
          <ac:chgData name="פול ויטל" userId="edfc9d70eec5ee1f" providerId="LiveId" clId="{8AB6C064-2A8C-4915-89D4-7126B69FF5EF}" dt="2022-08-01T18:08:12.917" v="143" actId="1037"/>
          <ac:spMkLst>
            <pc:docMk/>
            <pc:sldMk cId="2496495397" sldId="260"/>
            <ac:spMk id="6" creationId="{C0F9E3E2-9A82-2299-96D6-ACE48F95A319}"/>
          </ac:spMkLst>
        </pc:spChg>
        <pc:spChg chg="del">
          <ac:chgData name="פול ויטל" userId="edfc9d70eec5ee1f" providerId="LiveId" clId="{8AB6C064-2A8C-4915-89D4-7126B69FF5EF}" dt="2022-08-01T17:41:55.552" v="2" actId="478"/>
          <ac:spMkLst>
            <pc:docMk/>
            <pc:sldMk cId="2496495397" sldId="260"/>
            <ac:spMk id="7" creationId="{8C57C9D5-11E0-DB49-4274-188B5CC0100F}"/>
          </ac:spMkLst>
        </pc:spChg>
        <pc:picChg chg="add del mod">
          <ac:chgData name="פול ויטל" userId="edfc9d70eec5ee1f" providerId="LiveId" clId="{8AB6C064-2A8C-4915-89D4-7126B69FF5EF}" dt="2022-08-01T17:51:42.597" v="56" actId="478"/>
          <ac:picMkLst>
            <pc:docMk/>
            <pc:sldMk cId="2496495397" sldId="260"/>
            <ac:picMk id="3" creationId="{75D1BFB9-281E-B82C-1550-9905728736ED}"/>
          </ac:picMkLst>
        </pc:picChg>
        <pc:picChg chg="add mod">
          <ac:chgData name="פול ויטל" userId="edfc9d70eec5ee1f" providerId="LiveId" clId="{8AB6C064-2A8C-4915-89D4-7126B69FF5EF}" dt="2022-08-01T18:02:41.666" v="115" actId="931"/>
          <ac:picMkLst>
            <pc:docMk/>
            <pc:sldMk cId="2496495397" sldId="260"/>
            <ac:picMk id="5" creationId="{40EDEA4B-45D2-7F26-304D-6A75C85548E4}"/>
          </ac:picMkLst>
        </pc:picChg>
        <pc:picChg chg="del">
          <ac:chgData name="פול ויטל" userId="edfc9d70eec5ee1f" providerId="LiveId" clId="{8AB6C064-2A8C-4915-89D4-7126B69FF5EF}" dt="2022-08-01T17:41:39.482" v="0" actId="478"/>
          <ac:picMkLst>
            <pc:docMk/>
            <pc:sldMk cId="2496495397" sldId="260"/>
            <ac:picMk id="6" creationId="{987F2F8E-203D-AB7B-AB2F-2E67E8ED1A41}"/>
          </ac:picMkLst>
        </pc:picChg>
      </pc:sldChg>
      <pc:sldChg chg="del">
        <pc:chgData name="פול ויטל" userId="edfc9d70eec5ee1f" providerId="LiveId" clId="{8AB6C064-2A8C-4915-89D4-7126B69FF5EF}" dt="2022-08-01T17:41:45.387" v="1" actId="47"/>
        <pc:sldMkLst>
          <pc:docMk/>
          <pc:sldMk cId="496910501" sldId="261"/>
        </pc:sldMkLst>
      </pc:sldChg>
      <pc:sldChg chg="addSp delSp modSp mod ord">
        <pc:chgData name="פול ויטל" userId="edfc9d70eec5ee1f" providerId="LiveId" clId="{8AB6C064-2A8C-4915-89D4-7126B69FF5EF}" dt="2022-08-01T18:25:19.998" v="468" actId="20577"/>
        <pc:sldMkLst>
          <pc:docMk/>
          <pc:sldMk cId="1340160586" sldId="261"/>
        </pc:sldMkLst>
        <pc:spChg chg="add mod">
          <ac:chgData name="פול ויטל" userId="edfc9d70eec5ee1f" providerId="LiveId" clId="{8AB6C064-2A8C-4915-89D4-7126B69FF5EF}" dt="2022-08-01T18:25:19.998" v="468" actId="20577"/>
          <ac:spMkLst>
            <pc:docMk/>
            <pc:sldMk cId="1340160586" sldId="261"/>
            <ac:spMk id="7" creationId="{4B045D8B-0884-DB50-A063-69C8422CD87D}"/>
          </ac:spMkLst>
        </pc:spChg>
        <pc:spChg chg="add mod">
          <ac:chgData name="פול ויטל" userId="edfc9d70eec5ee1f" providerId="LiveId" clId="{8AB6C064-2A8C-4915-89D4-7126B69FF5EF}" dt="2022-08-01T18:23:59.569" v="457" actId="1076"/>
          <ac:spMkLst>
            <pc:docMk/>
            <pc:sldMk cId="1340160586" sldId="261"/>
            <ac:spMk id="8" creationId="{E03FAF51-E85D-D674-95EC-364654C545AC}"/>
          </ac:spMkLst>
        </pc:spChg>
        <pc:picChg chg="add del mod">
          <ac:chgData name="פול ויטל" userId="edfc9d70eec5ee1f" providerId="LiveId" clId="{8AB6C064-2A8C-4915-89D4-7126B69FF5EF}" dt="2022-08-01T17:51:55.653" v="57" actId="478"/>
          <ac:picMkLst>
            <pc:docMk/>
            <pc:sldMk cId="1340160586" sldId="261"/>
            <ac:picMk id="3" creationId="{CD852425-C34A-6956-2518-A3A4F794D605}"/>
          </ac:picMkLst>
        </pc:picChg>
        <pc:picChg chg="add del mod">
          <ac:chgData name="פול ויטל" userId="edfc9d70eec5ee1f" providerId="LiveId" clId="{8AB6C064-2A8C-4915-89D4-7126B69FF5EF}" dt="2022-08-01T18:03:38.979" v="117" actId="478"/>
          <ac:picMkLst>
            <pc:docMk/>
            <pc:sldMk cId="1340160586" sldId="261"/>
            <ac:picMk id="4" creationId="{4EBAE5E8-F41B-C448-33F8-1C4C9BB7B93A}"/>
          </ac:picMkLst>
        </pc:picChg>
        <pc:picChg chg="add mod">
          <ac:chgData name="פול ויטל" userId="edfc9d70eec5ee1f" providerId="LiveId" clId="{8AB6C064-2A8C-4915-89D4-7126B69FF5EF}" dt="2022-08-01T18:11:51.173" v="154" actId="931"/>
          <ac:picMkLst>
            <pc:docMk/>
            <pc:sldMk cId="1340160586" sldId="261"/>
            <ac:picMk id="6" creationId="{86E21D0B-7B27-E959-DB0A-F759CFB407BC}"/>
          </ac:picMkLst>
        </pc:picChg>
      </pc:sldChg>
      <pc:sldChg chg="delSp modSp del mod">
        <pc:chgData name="פול ויטל" userId="edfc9d70eec5ee1f" providerId="LiveId" clId="{8AB6C064-2A8C-4915-89D4-7126B69FF5EF}" dt="2022-08-01T18:04:50.630" v="118" actId="47"/>
        <pc:sldMkLst>
          <pc:docMk/>
          <pc:sldMk cId="2542991993" sldId="262"/>
        </pc:sldMkLst>
        <pc:spChg chg="del">
          <ac:chgData name="פול ויטל" userId="edfc9d70eec5ee1f" providerId="LiveId" clId="{8AB6C064-2A8C-4915-89D4-7126B69FF5EF}" dt="2022-08-01T17:54:59.048" v="61" actId="478"/>
          <ac:spMkLst>
            <pc:docMk/>
            <pc:sldMk cId="2542991993" sldId="262"/>
            <ac:spMk id="8" creationId="{4A8DEC0B-C4B8-2180-928F-C73B0A0410F4}"/>
          </ac:spMkLst>
        </pc:spChg>
        <pc:spChg chg="del mod">
          <ac:chgData name="פול ויטל" userId="edfc9d70eec5ee1f" providerId="LiveId" clId="{8AB6C064-2A8C-4915-89D4-7126B69FF5EF}" dt="2022-08-01T18:01:07.047" v="111" actId="478"/>
          <ac:spMkLst>
            <pc:docMk/>
            <pc:sldMk cId="2542991993" sldId="262"/>
            <ac:spMk id="21" creationId="{7ECA6CCF-6C59-4949-BD64-6967EFED4EB8}"/>
          </ac:spMkLst>
        </pc:spChg>
        <pc:spChg chg="del">
          <ac:chgData name="פול ויטל" userId="edfc9d70eec5ee1f" providerId="LiveId" clId="{8AB6C064-2A8C-4915-89D4-7126B69FF5EF}" dt="2022-08-01T18:01:07.047" v="111" actId="478"/>
          <ac:spMkLst>
            <pc:docMk/>
            <pc:sldMk cId="2542991993" sldId="262"/>
            <ac:spMk id="37" creationId="{17928D47-7396-3105-E4F4-2B19C57380F0}"/>
          </ac:spMkLst>
        </pc:spChg>
        <pc:spChg chg="del">
          <ac:chgData name="פול ויטל" userId="edfc9d70eec5ee1f" providerId="LiveId" clId="{8AB6C064-2A8C-4915-89D4-7126B69FF5EF}" dt="2022-08-01T18:01:07.047" v="111" actId="478"/>
          <ac:spMkLst>
            <pc:docMk/>
            <pc:sldMk cId="2542991993" sldId="262"/>
            <ac:spMk id="39" creationId="{B4B7EC49-9303-466F-8A30-E8E2A28C81A4}"/>
          </ac:spMkLst>
        </pc:spChg>
        <pc:spChg chg="del">
          <ac:chgData name="פול ויטל" userId="edfc9d70eec5ee1f" providerId="LiveId" clId="{8AB6C064-2A8C-4915-89D4-7126B69FF5EF}" dt="2022-08-01T18:01:07.047" v="111" actId="478"/>
          <ac:spMkLst>
            <pc:docMk/>
            <pc:sldMk cId="2542991993" sldId="262"/>
            <ac:spMk id="45" creationId="{8B92DA42-B44E-2EFB-CD0C-BA81D6ACC688}"/>
          </ac:spMkLst>
        </pc:spChg>
        <pc:grpChg chg="del">
          <ac:chgData name="פול ויטל" userId="edfc9d70eec5ee1f" providerId="LiveId" clId="{8AB6C064-2A8C-4915-89D4-7126B69FF5EF}" dt="2022-08-01T18:01:07.047" v="111" actId="478"/>
          <ac:grpSpMkLst>
            <pc:docMk/>
            <pc:sldMk cId="2542991993" sldId="262"/>
            <ac:grpSpMk id="46" creationId="{7CC4BC1B-CE58-424C-0EB6-D201A10EEDE7}"/>
          </ac:grpSpMkLst>
        </pc:grpChg>
        <pc:picChg chg="del">
          <ac:chgData name="פול ויטל" userId="edfc9d70eec5ee1f" providerId="LiveId" clId="{8AB6C064-2A8C-4915-89D4-7126B69FF5EF}" dt="2022-08-01T17:55:04.367" v="63" actId="478"/>
          <ac:picMkLst>
            <pc:docMk/>
            <pc:sldMk cId="2542991993" sldId="262"/>
            <ac:picMk id="2" creationId="{7C078884-E915-C771-109F-A21C0B74C3D0}"/>
          </ac:picMkLst>
        </pc:picChg>
        <pc:picChg chg="del mod">
          <ac:chgData name="פול ויטל" userId="edfc9d70eec5ee1f" providerId="LiveId" clId="{8AB6C064-2A8C-4915-89D4-7126B69FF5EF}" dt="2022-08-01T18:01:07.047" v="111" actId="478"/>
          <ac:picMkLst>
            <pc:docMk/>
            <pc:sldMk cId="2542991993" sldId="262"/>
            <ac:picMk id="4" creationId="{D80EAA9B-CDFF-26A2-55F4-F16E6CCC4980}"/>
          </ac:picMkLst>
        </pc:picChg>
        <pc:picChg chg="del">
          <ac:chgData name="פול ויטל" userId="edfc9d70eec5ee1f" providerId="LiveId" clId="{8AB6C064-2A8C-4915-89D4-7126B69FF5EF}" dt="2022-08-01T17:54:52.713" v="60" actId="478"/>
          <ac:picMkLst>
            <pc:docMk/>
            <pc:sldMk cId="2542991993" sldId="262"/>
            <ac:picMk id="13" creationId="{44BE1CF5-D923-B038-95B3-4695229FDA1F}"/>
          </ac:picMkLst>
        </pc:picChg>
        <pc:picChg chg="del">
          <ac:chgData name="פול ויטל" userId="edfc9d70eec5ee1f" providerId="LiveId" clId="{8AB6C064-2A8C-4915-89D4-7126B69FF5EF}" dt="2022-08-01T18:01:07.047" v="111" actId="478"/>
          <ac:picMkLst>
            <pc:docMk/>
            <pc:sldMk cId="2542991993" sldId="262"/>
            <ac:picMk id="43" creationId="{94D8DB9A-9FF4-6D88-8B5E-9ACB0DC29577}"/>
          </ac:picMkLst>
        </pc:picChg>
        <pc:cxnChg chg="del mod">
          <ac:chgData name="פול ויטל" userId="edfc9d70eec5ee1f" providerId="LiveId" clId="{8AB6C064-2A8C-4915-89D4-7126B69FF5EF}" dt="2022-08-01T18:01:07.047" v="111" actId="478"/>
          <ac:cxnSpMkLst>
            <pc:docMk/>
            <pc:sldMk cId="2542991993" sldId="262"/>
            <ac:cxnSpMk id="15" creationId="{B6E89EDE-B435-6F08-FCDE-BD7364F827E3}"/>
          </ac:cxnSpMkLst>
        </pc:cxnChg>
        <pc:cxnChg chg="del">
          <ac:chgData name="פול ויטל" userId="edfc9d70eec5ee1f" providerId="LiveId" clId="{8AB6C064-2A8C-4915-89D4-7126B69FF5EF}" dt="2022-08-01T18:01:07.047" v="111" actId="478"/>
          <ac:cxnSpMkLst>
            <pc:docMk/>
            <pc:sldMk cId="2542991993" sldId="262"/>
            <ac:cxnSpMk id="25" creationId="{D97119BE-CAA1-440C-ACD5-DD4C0E4F1BF4}"/>
          </ac:cxnSpMkLst>
        </pc:cxnChg>
        <pc:cxnChg chg="del">
          <ac:chgData name="פול ויטל" userId="edfc9d70eec5ee1f" providerId="LiveId" clId="{8AB6C064-2A8C-4915-89D4-7126B69FF5EF}" dt="2022-08-01T18:01:07.047" v="111" actId="478"/>
          <ac:cxnSpMkLst>
            <pc:docMk/>
            <pc:sldMk cId="2542991993" sldId="262"/>
            <ac:cxnSpMk id="40" creationId="{7800E24C-D27E-F6C1-7294-239EDE7C34B1}"/>
          </ac:cxnSpMkLst>
        </pc:cxnChg>
        <pc:cxnChg chg="del">
          <ac:chgData name="פול ויטל" userId="edfc9d70eec5ee1f" providerId="LiveId" clId="{8AB6C064-2A8C-4915-89D4-7126B69FF5EF}" dt="2022-08-01T18:01:07.047" v="111" actId="478"/>
          <ac:cxnSpMkLst>
            <pc:docMk/>
            <pc:sldMk cId="2542991993" sldId="262"/>
            <ac:cxnSpMk id="41" creationId="{D7F239E1-C755-93E6-4A10-8830990D47A6}"/>
          </ac:cxnSpMkLst>
        </pc:cxnChg>
        <pc:cxnChg chg="del">
          <ac:chgData name="פול ויטל" userId="edfc9d70eec5ee1f" providerId="LiveId" clId="{8AB6C064-2A8C-4915-89D4-7126B69FF5EF}" dt="2022-08-01T18:01:07.047" v="111" actId="478"/>
          <ac:cxnSpMkLst>
            <pc:docMk/>
            <pc:sldMk cId="2542991993" sldId="262"/>
            <ac:cxnSpMk id="42" creationId="{5CE0C901-BFD0-EA04-F950-45AFC654C01C}"/>
          </ac:cxnSpMkLst>
        </pc:cxnChg>
        <pc:cxnChg chg="del">
          <ac:chgData name="פול ויטל" userId="edfc9d70eec5ee1f" providerId="LiveId" clId="{8AB6C064-2A8C-4915-89D4-7126B69FF5EF}" dt="2022-08-01T18:01:07.047" v="111" actId="478"/>
          <ac:cxnSpMkLst>
            <pc:docMk/>
            <pc:sldMk cId="2542991993" sldId="262"/>
            <ac:cxnSpMk id="44" creationId="{ECF79F0A-EE23-B5B6-5057-8F6DDFA39DC9}"/>
          </ac:cxnSpMkLst>
        </pc:cxnChg>
      </pc:sldChg>
      <pc:sldChg chg="addSp delSp modSp del mod">
        <pc:chgData name="פול ויטל" userId="edfc9d70eec5ee1f" providerId="LiveId" clId="{8AB6C064-2A8C-4915-89D4-7126B69FF5EF}" dt="2022-08-01T18:08:37.127" v="153" actId="1035"/>
        <pc:sldMkLst>
          <pc:docMk/>
          <pc:sldMk cId="782513914" sldId="263"/>
        </pc:sldMkLst>
        <pc:spChg chg="del">
          <ac:chgData name="פול ויטל" userId="edfc9d70eec5ee1f" providerId="LiveId" clId="{8AB6C064-2A8C-4915-89D4-7126B69FF5EF}" dt="2022-08-01T18:05:11.741" v="123" actId="478"/>
          <ac:spMkLst>
            <pc:docMk/>
            <pc:sldMk cId="782513914" sldId="263"/>
            <ac:spMk id="8" creationId="{4A8DEC0B-C4B8-2180-928F-C73B0A0410F4}"/>
          </ac:spMkLst>
        </pc:spChg>
        <pc:spChg chg="del mod">
          <ac:chgData name="פול ויטל" userId="edfc9d70eec5ee1f" providerId="LiveId" clId="{8AB6C064-2A8C-4915-89D4-7126B69FF5EF}" dt="2022-08-01T18:06:49.960" v="134" actId="478"/>
          <ac:spMkLst>
            <pc:docMk/>
            <pc:sldMk cId="782513914" sldId="263"/>
            <ac:spMk id="21" creationId="{7ECA6CCF-6C59-4949-BD64-6967EFED4EB8}"/>
          </ac:spMkLst>
        </pc:spChg>
        <pc:spChg chg="add mod">
          <ac:chgData name="פול ויטל" userId="edfc9d70eec5ee1f" providerId="LiveId" clId="{8AB6C064-2A8C-4915-89D4-7126B69FF5EF}" dt="2022-08-01T18:08:37.127" v="153" actId="1035"/>
          <ac:spMkLst>
            <pc:docMk/>
            <pc:sldMk cId="782513914" sldId="263"/>
            <ac:spMk id="23" creationId="{C6DBDDC2-6B38-24DB-0A10-3522440FB2E4}"/>
          </ac:spMkLst>
        </pc:spChg>
        <pc:spChg chg="del">
          <ac:chgData name="פול ויטל" userId="edfc9d70eec5ee1f" providerId="LiveId" clId="{8AB6C064-2A8C-4915-89D4-7126B69FF5EF}" dt="2022-08-01T18:06:49.960" v="134" actId="478"/>
          <ac:spMkLst>
            <pc:docMk/>
            <pc:sldMk cId="782513914" sldId="263"/>
            <ac:spMk id="37" creationId="{17928D47-7396-3105-E4F4-2B19C57380F0}"/>
          </ac:spMkLst>
        </pc:spChg>
        <pc:spChg chg="del">
          <ac:chgData name="פול ויטל" userId="edfc9d70eec5ee1f" providerId="LiveId" clId="{8AB6C064-2A8C-4915-89D4-7126B69FF5EF}" dt="2022-08-01T18:06:49.960" v="134" actId="478"/>
          <ac:spMkLst>
            <pc:docMk/>
            <pc:sldMk cId="782513914" sldId="263"/>
            <ac:spMk id="39" creationId="{B4B7EC49-9303-466F-8A30-E8E2A28C81A4}"/>
          </ac:spMkLst>
        </pc:spChg>
        <pc:spChg chg="del">
          <ac:chgData name="פול ויטל" userId="edfc9d70eec5ee1f" providerId="LiveId" clId="{8AB6C064-2A8C-4915-89D4-7126B69FF5EF}" dt="2022-08-01T18:06:49.960" v="134" actId="478"/>
          <ac:spMkLst>
            <pc:docMk/>
            <pc:sldMk cId="782513914" sldId="263"/>
            <ac:spMk id="45" creationId="{8B92DA42-B44E-2EFB-CD0C-BA81D6ACC688}"/>
          </ac:spMkLst>
        </pc:spChg>
        <pc:grpChg chg="del">
          <ac:chgData name="פול ויטל" userId="edfc9d70eec5ee1f" providerId="LiveId" clId="{8AB6C064-2A8C-4915-89D4-7126B69FF5EF}" dt="2022-08-01T18:06:49.960" v="134" actId="478"/>
          <ac:grpSpMkLst>
            <pc:docMk/>
            <pc:sldMk cId="782513914" sldId="263"/>
            <ac:grpSpMk id="46" creationId="{7CC4BC1B-CE58-424C-0EB6-D201A10EEDE7}"/>
          </ac:grpSpMkLst>
        </pc:grpChg>
        <pc:picChg chg="del">
          <ac:chgData name="פול ויטל" userId="edfc9d70eec5ee1f" providerId="LiveId" clId="{8AB6C064-2A8C-4915-89D4-7126B69FF5EF}" dt="2022-08-01T18:05:20.579" v="125" actId="478"/>
          <ac:picMkLst>
            <pc:docMk/>
            <pc:sldMk cId="782513914" sldId="263"/>
            <ac:picMk id="2" creationId="{7C078884-E915-C771-109F-A21C0B74C3D0}"/>
          </ac:picMkLst>
        </pc:picChg>
        <pc:picChg chg="del mod ord">
          <ac:chgData name="פול ויטל" userId="edfc9d70eec5ee1f" providerId="LiveId" clId="{8AB6C064-2A8C-4915-89D4-7126B69FF5EF}" dt="2022-08-01T18:06:49.960" v="134" actId="478"/>
          <ac:picMkLst>
            <pc:docMk/>
            <pc:sldMk cId="782513914" sldId="263"/>
            <ac:picMk id="4" creationId="{D80EAA9B-CDFF-26A2-55F4-F16E6CCC4980}"/>
          </ac:picMkLst>
        </pc:picChg>
        <pc:picChg chg="add mod">
          <ac:chgData name="פול ויטל" userId="edfc9d70eec5ee1f" providerId="LiveId" clId="{8AB6C064-2A8C-4915-89D4-7126B69FF5EF}" dt="2022-08-01T18:07:03.383" v="135" actId="931"/>
          <ac:picMkLst>
            <pc:docMk/>
            <pc:sldMk cId="782513914" sldId="263"/>
            <ac:picMk id="6" creationId="{006EE52D-DB32-15B7-6F9A-80B079681A00}"/>
          </ac:picMkLst>
        </pc:picChg>
        <pc:picChg chg="del">
          <ac:chgData name="פול ויטל" userId="edfc9d70eec5ee1f" providerId="LiveId" clId="{8AB6C064-2A8C-4915-89D4-7126B69FF5EF}" dt="2022-08-01T18:05:08.923" v="122" actId="478"/>
          <ac:picMkLst>
            <pc:docMk/>
            <pc:sldMk cId="782513914" sldId="263"/>
            <ac:picMk id="13" creationId="{44BE1CF5-D923-B038-95B3-4695229FDA1F}"/>
          </ac:picMkLst>
        </pc:picChg>
        <pc:picChg chg="del">
          <ac:chgData name="פול ויטל" userId="edfc9d70eec5ee1f" providerId="LiveId" clId="{8AB6C064-2A8C-4915-89D4-7126B69FF5EF}" dt="2022-08-01T18:06:49.960" v="134" actId="478"/>
          <ac:picMkLst>
            <pc:docMk/>
            <pc:sldMk cId="782513914" sldId="263"/>
            <ac:picMk id="43" creationId="{94D8DB9A-9FF4-6D88-8B5E-9ACB0DC29577}"/>
          </ac:picMkLst>
        </pc:picChg>
        <pc:cxnChg chg="del mod">
          <ac:chgData name="פול ויטל" userId="edfc9d70eec5ee1f" providerId="LiveId" clId="{8AB6C064-2A8C-4915-89D4-7126B69FF5EF}" dt="2022-08-01T18:06:49.960" v="134" actId="478"/>
          <ac:cxnSpMkLst>
            <pc:docMk/>
            <pc:sldMk cId="782513914" sldId="263"/>
            <ac:cxnSpMk id="15" creationId="{B6E89EDE-B435-6F08-FCDE-BD7364F827E3}"/>
          </ac:cxnSpMkLst>
        </pc:cxnChg>
        <pc:cxnChg chg="del">
          <ac:chgData name="פול ויטל" userId="edfc9d70eec5ee1f" providerId="LiveId" clId="{8AB6C064-2A8C-4915-89D4-7126B69FF5EF}" dt="2022-08-01T18:06:49.960" v="134" actId="478"/>
          <ac:cxnSpMkLst>
            <pc:docMk/>
            <pc:sldMk cId="782513914" sldId="263"/>
            <ac:cxnSpMk id="25" creationId="{D97119BE-CAA1-440C-ACD5-DD4C0E4F1BF4}"/>
          </ac:cxnSpMkLst>
        </pc:cxnChg>
        <pc:cxnChg chg="del">
          <ac:chgData name="פול ויטל" userId="edfc9d70eec5ee1f" providerId="LiveId" clId="{8AB6C064-2A8C-4915-89D4-7126B69FF5EF}" dt="2022-08-01T18:06:49.960" v="134" actId="478"/>
          <ac:cxnSpMkLst>
            <pc:docMk/>
            <pc:sldMk cId="782513914" sldId="263"/>
            <ac:cxnSpMk id="40" creationId="{7800E24C-D27E-F6C1-7294-239EDE7C34B1}"/>
          </ac:cxnSpMkLst>
        </pc:cxnChg>
        <pc:cxnChg chg="del">
          <ac:chgData name="פול ויטל" userId="edfc9d70eec5ee1f" providerId="LiveId" clId="{8AB6C064-2A8C-4915-89D4-7126B69FF5EF}" dt="2022-08-01T18:06:49.960" v="134" actId="478"/>
          <ac:cxnSpMkLst>
            <pc:docMk/>
            <pc:sldMk cId="782513914" sldId="263"/>
            <ac:cxnSpMk id="41" creationId="{D7F239E1-C755-93E6-4A10-8830990D47A6}"/>
          </ac:cxnSpMkLst>
        </pc:cxnChg>
        <pc:cxnChg chg="del">
          <ac:chgData name="פול ויטל" userId="edfc9d70eec5ee1f" providerId="LiveId" clId="{8AB6C064-2A8C-4915-89D4-7126B69FF5EF}" dt="2022-08-01T18:06:49.960" v="134" actId="478"/>
          <ac:cxnSpMkLst>
            <pc:docMk/>
            <pc:sldMk cId="782513914" sldId="263"/>
            <ac:cxnSpMk id="42" creationId="{5CE0C901-BFD0-EA04-F950-45AFC654C01C}"/>
          </ac:cxnSpMkLst>
        </pc:cxnChg>
        <pc:cxnChg chg="del">
          <ac:chgData name="פול ויטל" userId="edfc9d70eec5ee1f" providerId="LiveId" clId="{8AB6C064-2A8C-4915-89D4-7126B69FF5EF}" dt="2022-08-01T18:06:49.960" v="134" actId="478"/>
          <ac:cxnSpMkLst>
            <pc:docMk/>
            <pc:sldMk cId="782513914" sldId="263"/>
            <ac:cxnSpMk id="44" creationId="{ECF79F0A-EE23-B5B6-5057-8F6DDFA39DC9}"/>
          </ac:cxnSpMkLst>
        </pc:cxnChg>
      </pc:sldChg>
      <pc:sldMasterChg chg="del delSldLayout">
        <pc:chgData name="פול ויטל" userId="edfc9d70eec5ee1f" providerId="LiveId" clId="{8AB6C064-2A8C-4915-89D4-7126B69FF5EF}" dt="2022-08-01T17:53:36.290" v="59" actId="47"/>
        <pc:sldMasterMkLst>
          <pc:docMk/>
          <pc:sldMasterMk cId="3015627490" sldId="2147483672"/>
        </pc:sldMasterMkLst>
        <pc:sldLayoutChg chg="del">
          <pc:chgData name="פול ויטל" userId="edfc9d70eec5ee1f" providerId="LiveId" clId="{8AB6C064-2A8C-4915-89D4-7126B69FF5EF}" dt="2022-08-01T17:53:36.290" v="59" actId="47"/>
          <pc:sldLayoutMkLst>
            <pc:docMk/>
            <pc:sldMasterMk cId="3015627490" sldId="2147483672"/>
            <pc:sldLayoutMk cId="3548960999" sldId="2147483673"/>
          </pc:sldLayoutMkLst>
        </pc:sldLayoutChg>
        <pc:sldLayoutChg chg="del">
          <pc:chgData name="פול ויטל" userId="edfc9d70eec5ee1f" providerId="LiveId" clId="{8AB6C064-2A8C-4915-89D4-7126B69FF5EF}" dt="2022-08-01T17:53:36.290" v="59" actId="47"/>
          <pc:sldLayoutMkLst>
            <pc:docMk/>
            <pc:sldMasterMk cId="3015627490" sldId="2147483672"/>
            <pc:sldLayoutMk cId="1308240662" sldId="2147483674"/>
          </pc:sldLayoutMkLst>
        </pc:sldLayoutChg>
        <pc:sldLayoutChg chg="del">
          <pc:chgData name="פול ויטל" userId="edfc9d70eec5ee1f" providerId="LiveId" clId="{8AB6C064-2A8C-4915-89D4-7126B69FF5EF}" dt="2022-08-01T17:53:36.290" v="59" actId="47"/>
          <pc:sldLayoutMkLst>
            <pc:docMk/>
            <pc:sldMasterMk cId="3015627490" sldId="2147483672"/>
            <pc:sldLayoutMk cId="104377877" sldId="2147483675"/>
          </pc:sldLayoutMkLst>
        </pc:sldLayoutChg>
        <pc:sldLayoutChg chg="del">
          <pc:chgData name="פול ויטל" userId="edfc9d70eec5ee1f" providerId="LiveId" clId="{8AB6C064-2A8C-4915-89D4-7126B69FF5EF}" dt="2022-08-01T17:53:36.290" v="59" actId="47"/>
          <pc:sldLayoutMkLst>
            <pc:docMk/>
            <pc:sldMasterMk cId="3015627490" sldId="2147483672"/>
            <pc:sldLayoutMk cId="1324316878" sldId="2147483676"/>
          </pc:sldLayoutMkLst>
        </pc:sldLayoutChg>
        <pc:sldLayoutChg chg="del">
          <pc:chgData name="פול ויטל" userId="edfc9d70eec5ee1f" providerId="LiveId" clId="{8AB6C064-2A8C-4915-89D4-7126B69FF5EF}" dt="2022-08-01T17:53:36.290" v="59" actId="47"/>
          <pc:sldLayoutMkLst>
            <pc:docMk/>
            <pc:sldMasterMk cId="3015627490" sldId="2147483672"/>
            <pc:sldLayoutMk cId="2781256748" sldId="2147483677"/>
          </pc:sldLayoutMkLst>
        </pc:sldLayoutChg>
        <pc:sldLayoutChg chg="del">
          <pc:chgData name="פול ויטל" userId="edfc9d70eec5ee1f" providerId="LiveId" clId="{8AB6C064-2A8C-4915-89D4-7126B69FF5EF}" dt="2022-08-01T17:53:36.290" v="59" actId="47"/>
          <pc:sldLayoutMkLst>
            <pc:docMk/>
            <pc:sldMasterMk cId="3015627490" sldId="2147483672"/>
            <pc:sldLayoutMk cId="4131279483" sldId="2147483678"/>
          </pc:sldLayoutMkLst>
        </pc:sldLayoutChg>
        <pc:sldLayoutChg chg="del">
          <pc:chgData name="פול ויטל" userId="edfc9d70eec5ee1f" providerId="LiveId" clId="{8AB6C064-2A8C-4915-89D4-7126B69FF5EF}" dt="2022-08-01T17:53:36.290" v="59" actId="47"/>
          <pc:sldLayoutMkLst>
            <pc:docMk/>
            <pc:sldMasterMk cId="3015627490" sldId="2147483672"/>
            <pc:sldLayoutMk cId="1998747057" sldId="2147483679"/>
          </pc:sldLayoutMkLst>
        </pc:sldLayoutChg>
        <pc:sldLayoutChg chg="del">
          <pc:chgData name="פול ויטל" userId="edfc9d70eec5ee1f" providerId="LiveId" clId="{8AB6C064-2A8C-4915-89D4-7126B69FF5EF}" dt="2022-08-01T17:53:36.290" v="59" actId="47"/>
          <pc:sldLayoutMkLst>
            <pc:docMk/>
            <pc:sldMasterMk cId="3015627490" sldId="2147483672"/>
            <pc:sldLayoutMk cId="3364363183" sldId="2147483680"/>
          </pc:sldLayoutMkLst>
        </pc:sldLayoutChg>
        <pc:sldLayoutChg chg="del">
          <pc:chgData name="פול ויטל" userId="edfc9d70eec5ee1f" providerId="LiveId" clId="{8AB6C064-2A8C-4915-89D4-7126B69FF5EF}" dt="2022-08-01T17:53:36.290" v="59" actId="47"/>
          <pc:sldLayoutMkLst>
            <pc:docMk/>
            <pc:sldMasterMk cId="3015627490" sldId="2147483672"/>
            <pc:sldLayoutMk cId="3633459589" sldId="2147483681"/>
          </pc:sldLayoutMkLst>
        </pc:sldLayoutChg>
        <pc:sldLayoutChg chg="del">
          <pc:chgData name="פול ויטל" userId="edfc9d70eec5ee1f" providerId="LiveId" clId="{8AB6C064-2A8C-4915-89D4-7126B69FF5EF}" dt="2022-08-01T17:53:36.290" v="59" actId="47"/>
          <pc:sldLayoutMkLst>
            <pc:docMk/>
            <pc:sldMasterMk cId="3015627490" sldId="2147483672"/>
            <pc:sldLayoutMk cId="3754920890" sldId="2147483682"/>
          </pc:sldLayoutMkLst>
        </pc:sldLayoutChg>
        <pc:sldLayoutChg chg="del">
          <pc:chgData name="פול ויטל" userId="edfc9d70eec5ee1f" providerId="LiveId" clId="{8AB6C064-2A8C-4915-89D4-7126B69FF5EF}" dt="2022-08-01T17:53:36.290" v="59" actId="47"/>
          <pc:sldLayoutMkLst>
            <pc:docMk/>
            <pc:sldMasterMk cId="3015627490" sldId="2147483672"/>
            <pc:sldLayoutMk cId="3236442899" sldId="2147483683"/>
          </pc:sldLayoutMkLst>
        </pc:sldLayoutChg>
      </pc:sldMasterChg>
      <pc:sldMasterChg chg="del delSldLayout">
        <pc:chgData name="פול ויטל" userId="edfc9d70eec5ee1f" providerId="LiveId" clId="{8AB6C064-2A8C-4915-89D4-7126B69FF5EF}" dt="2022-08-01T18:01:24.206" v="114" actId="47"/>
        <pc:sldMasterMkLst>
          <pc:docMk/>
          <pc:sldMasterMk cId="4163884079" sldId="2147483672"/>
        </pc:sldMasterMkLst>
        <pc:sldLayoutChg chg="del">
          <pc:chgData name="פול ויטל" userId="edfc9d70eec5ee1f" providerId="LiveId" clId="{8AB6C064-2A8C-4915-89D4-7126B69FF5EF}" dt="2022-08-01T18:01:24.206" v="114" actId="47"/>
          <pc:sldLayoutMkLst>
            <pc:docMk/>
            <pc:sldMasterMk cId="4163884079" sldId="2147483672"/>
            <pc:sldLayoutMk cId="356120932" sldId="2147483673"/>
          </pc:sldLayoutMkLst>
        </pc:sldLayoutChg>
        <pc:sldLayoutChg chg="del">
          <pc:chgData name="פול ויטל" userId="edfc9d70eec5ee1f" providerId="LiveId" clId="{8AB6C064-2A8C-4915-89D4-7126B69FF5EF}" dt="2022-08-01T18:01:24.206" v="114" actId="47"/>
          <pc:sldLayoutMkLst>
            <pc:docMk/>
            <pc:sldMasterMk cId="4163884079" sldId="2147483672"/>
            <pc:sldLayoutMk cId="2342374191" sldId="2147483674"/>
          </pc:sldLayoutMkLst>
        </pc:sldLayoutChg>
        <pc:sldLayoutChg chg="del">
          <pc:chgData name="פול ויטל" userId="edfc9d70eec5ee1f" providerId="LiveId" clId="{8AB6C064-2A8C-4915-89D4-7126B69FF5EF}" dt="2022-08-01T18:01:24.206" v="114" actId="47"/>
          <pc:sldLayoutMkLst>
            <pc:docMk/>
            <pc:sldMasterMk cId="4163884079" sldId="2147483672"/>
            <pc:sldLayoutMk cId="1333834107" sldId="2147483675"/>
          </pc:sldLayoutMkLst>
        </pc:sldLayoutChg>
        <pc:sldLayoutChg chg="del">
          <pc:chgData name="פול ויטל" userId="edfc9d70eec5ee1f" providerId="LiveId" clId="{8AB6C064-2A8C-4915-89D4-7126B69FF5EF}" dt="2022-08-01T18:01:24.206" v="114" actId="47"/>
          <pc:sldLayoutMkLst>
            <pc:docMk/>
            <pc:sldMasterMk cId="4163884079" sldId="2147483672"/>
            <pc:sldLayoutMk cId="969768727" sldId="2147483676"/>
          </pc:sldLayoutMkLst>
        </pc:sldLayoutChg>
        <pc:sldLayoutChg chg="del">
          <pc:chgData name="פול ויטל" userId="edfc9d70eec5ee1f" providerId="LiveId" clId="{8AB6C064-2A8C-4915-89D4-7126B69FF5EF}" dt="2022-08-01T18:01:24.206" v="114" actId="47"/>
          <pc:sldLayoutMkLst>
            <pc:docMk/>
            <pc:sldMasterMk cId="4163884079" sldId="2147483672"/>
            <pc:sldLayoutMk cId="2164232858" sldId="2147483677"/>
          </pc:sldLayoutMkLst>
        </pc:sldLayoutChg>
        <pc:sldLayoutChg chg="del">
          <pc:chgData name="פול ויטל" userId="edfc9d70eec5ee1f" providerId="LiveId" clId="{8AB6C064-2A8C-4915-89D4-7126B69FF5EF}" dt="2022-08-01T18:01:24.206" v="114" actId="47"/>
          <pc:sldLayoutMkLst>
            <pc:docMk/>
            <pc:sldMasterMk cId="4163884079" sldId="2147483672"/>
            <pc:sldLayoutMk cId="3349403607" sldId="2147483678"/>
          </pc:sldLayoutMkLst>
        </pc:sldLayoutChg>
        <pc:sldLayoutChg chg="del">
          <pc:chgData name="פול ויטל" userId="edfc9d70eec5ee1f" providerId="LiveId" clId="{8AB6C064-2A8C-4915-89D4-7126B69FF5EF}" dt="2022-08-01T18:01:24.206" v="114" actId="47"/>
          <pc:sldLayoutMkLst>
            <pc:docMk/>
            <pc:sldMasterMk cId="4163884079" sldId="2147483672"/>
            <pc:sldLayoutMk cId="2295560906" sldId="2147483679"/>
          </pc:sldLayoutMkLst>
        </pc:sldLayoutChg>
        <pc:sldLayoutChg chg="del">
          <pc:chgData name="פול ויטל" userId="edfc9d70eec5ee1f" providerId="LiveId" clId="{8AB6C064-2A8C-4915-89D4-7126B69FF5EF}" dt="2022-08-01T18:01:24.206" v="114" actId="47"/>
          <pc:sldLayoutMkLst>
            <pc:docMk/>
            <pc:sldMasterMk cId="4163884079" sldId="2147483672"/>
            <pc:sldLayoutMk cId="3347890658" sldId="2147483680"/>
          </pc:sldLayoutMkLst>
        </pc:sldLayoutChg>
        <pc:sldLayoutChg chg="del">
          <pc:chgData name="פול ויטל" userId="edfc9d70eec5ee1f" providerId="LiveId" clId="{8AB6C064-2A8C-4915-89D4-7126B69FF5EF}" dt="2022-08-01T18:01:24.206" v="114" actId="47"/>
          <pc:sldLayoutMkLst>
            <pc:docMk/>
            <pc:sldMasterMk cId="4163884079" sldId="2147483672"/>
            <pc:sldLayoutMk cId="1204408589" sldId="2147483681"/>
          </pc:sldLayoutMkLst>
        </pc:sldLayoutChg>
        <pc:sldLayoutChg chg="del">
          <pc:chgData name="פול ויטל" userId="edfc9d70eec5ee1f" providerId="LiveId" clId="{8AB6C064-2A8C-4915-89D4-7126B69FF5EF}" dt="2022-08-01T18:01:24.206" v="114" actId="47"/>
          <pc:sldLayoutMkLst>
            <pc:docMk/>
            <pc:sldMasterMk cId="4163884079" sldId="2147483672"/>
            <pc:sldLayoutMk cId="3419280421" sldId="2147483682"/>
          </pc:sldLayoutMkLst>
        </pc:sldLayoutChg>
        <pc:sldLayoutChg chg="del">
          <pc:chgData name="פול ויטל" userId="edfc9d70eec5ee1f" providerId="LiveId" clId="{8AB6C064-2A8C-4915-89D4-7126B69FF5EF}" dt="2022-08-01T18:01:24.206" v="114" actId="47"/>
          <pc:sldLayoutMkLst>
            <pc:docMk/>
            <pc:sldMasterMk cId="4163884079" sldId="2147483672"/>
            <pc:sldLayoutMk cId="29562940" sldId="214748368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38104"/>
            <a:ext cx="6425724" cy="3697464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578156"/>
            <a:ext cx="5669756" cy="256413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B2A3-43C4-4957-AA96-25A362491B67}" type="datetimeFigureOut">
              <a:rPr lang="he-IL" smtClean="0"/>
              <a:t>ו'/אב/תשפ"ב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1C16-9138-4411-9B11-33475C3097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22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B2A3-43C4-4957-AA96-25A362491B67}" type="datetimeFigureOut">
              <a:rPr lang="he-IL" smtClean="0"/>
              <a:t>ו'/אב/תשפ"ב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1C16-9138-4411-9B11-33475C3097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6660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5437"/>
            <a:ext cx="1630055" cy="900027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5437"/>
            <a:ext cx="4795669" cy="900027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B2A3-43C4-4957-AA96-25A362491B67}" type="datetimeFigureOut">
              <a:rPr lang="he-IL" smtClean="0"/>
              <a:t>ו'/אב/תשפ"ב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1C16-9138-4411-9B11-33475C3097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9126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7" y="1738105"/>
            <a:ext cx="6425723" cy="3697464"/>
          </a:xfrm>
        </p:spPr>
        <p:txBody>
          <a:bodyPr anchor="b"/>
          <a:lstStyle>
            <a:lvl1pPr algn="ctr">
              <a:defRPr sz="4729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59" y="5578156"/>
            <a:ext cx="5669757" cy="2564132"/>
          </a:xfrm>
        </p:spPr>
        <p:txBody>
          <a:bodyPr/>
          <a:lstStyle>
            <a:lvl1pPr marL="0" indent="0" algn="ctr">
              <a:buNone/>
              <a:defRPr sz="1891"/>
            </a:lvl1pPr>
            <a:lvl2pPr marL="360330" indent="0" algn="ctr">
              <a:buNone/>
              <a:defRPr sz="1576"/>
            </a:lvl2pPr>
            <a:lvl3pPr marL="720660" indent="0" algn="ctr">
              <a:buNone/>
              <a:defRPr sz="1419"/>
            </a:lvl3pPr>
            <a:lvl4pPr marL="1080990" indent="0" algn="ctr">
              <a:buNone/>
              <a:defRPr sz="1261"/>
            </a:lvl4pPr>
            <a:lvl5pPr marL="1441320" indent="0" algn="ctr">
              <a:buNone/>
              <a:defRPr sz="1261"/>
            </a:lvl5pPr>
            <a:lvl6pPr marL="1801650" indent="0" algn="ctr">
              <a:buNone/>
              <a:defRPr sz="1261"/>
            </a:lvl6pPr>
            <a:lvl7pPr marL="2161980" indent="0" algn="ctr">
              <a:buNone/>
              <a:defRPr sz="1261"/>
            </a:lvl7pPr>
            <a:lvl8pPr marL="2522310" indent="0" algn="ctr">
              <a:buNone/>
              <a:defRPr sz="1261"/>
            </a:lvl8pPr>
            <a:lvl9pPr marL="2882640" indent="0" algn="ctr">
              <a:buNone/>
              <a:defRPr sz="1261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7D83-CE9F-4971-B0E7-139A4F682A47}" type="datetimeFigureOut">
              <a:rPr lang="he-IL" smtClean="0"/>
              <a:t>ו'/אב/תשפ"ב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ED99-E8D2-42F9-8DFD-BE50900B69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1518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7D83-CE9F-4971-B0E7-139A4F682A47}" type="datetimeFigureOut">
              <a:rPr lang="he-IL" smtClean="0"/>
              <a:t>ו'/אב/תשפ"ב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ED99-E8D2-42F9-8DFD-BE50900B69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0516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47722"/>
            <a:ext cx="6520220" cy="4417780"/>
          </a:xfrm>
        </p:spPr>
        <p:txBody>
          <a:bodyPr anchor="b"/>
          <a:lstStyle>
            <a:lvl1pPr>
              <a:defRPr sz="4729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07296"/>
            <a:ext cx="6520220" cy="2323206"/>
          </a:xfrm>
        </p:spPr>
        <p:txBody>
          <a:bodyPr/>
          <a:lstStyle>
            <a:lvl1pPr marL="0" indent="0">
              <a:buNone/>
              <a:defRPr sz="1891">
                <a:solidFill>
                  <a:schemeClr val="tx1"/>
                </a:solidFill>
              </a:defRPr>
            </a:lvl1pPr>
            <a:lvl2pPr marL="360330" indent="0">
              <a:buNone/>
              <a:defRPr sz="1576">
                <a:solidFill>
                  <a:schemeClr val="tx1">
                    <a:tint val="75000"/>
                  </a:schemeClr>
                </a:solidFill>
              </a:defRPr>
            </a:lvl2pPr>
            <a:lvl3pPr marL="720660" indent="0">
              <a:buNone/>
              <a:defRPr sz="1419">
                <a:solidFill>
                  <a:schemeClr val="tx1">
                    <a:tint val="75000"/>
                  </a:schemeClr>
                </a:solidFill>
              </a:defRPr>
            </a:lvl3pPr>
            <a:lvl4pPr marL="1080990" indent="0">
              <a:buNone/>
              <a:defRPr sz="1261">
                <a:solidFill>
                  <a:schemeClr val="tx1">
                    <a:tint val="75000"/>
                  </a:schemeClr>
                </a:solidFill>
              </a:defRPr>
            </a:lvl4pPr>
            <a:lvl5pPr marL="1441320" indent="0">
              <a:buNone/>
              <a:defRPr sz="1261">
                <a:solidFill>
                  <a:schemeClr val="tx1">
                    <a:tint val="75000"/>
                  </a:schemeClr>
                </a:solidFill>
              </a:defRPr>
            </a:lvl5pPr>
            <a:lvl6pPr marL="1801650" indent="0">
              <a:buNone/>
              <a:defRPr sz="1261">
                <a:solidFill>
                  <a:schemeClr val="tx1">
                    <a:tint val="75000"/>
                  </a:schemeClr>
                </a:solidFill>
              </a:defRPr>
            </a:lvl6pPr>
            <a:lvl7pPr marL="2161980" indent="0">
              <a:buNone/>
              <a:defRPr sz="1261">
                <a:solidFill>
                  <a:schemeClr val="tx1">
                    <a:tint val="75000"/>
                  </a:schemeClr>
                </a:solidFill>
              </a:defRPr>
            </a:lvl7pPr>
            <a:lvl8pPr marL="2522310" indent="0">
              <a:buNone/>
              <a:defRPr sz="1261">
                <a:solidFill>
                  <a:schemeClr val="tx1">
                    <a:tint val="75000"/>
                  </a:schemeClr>
                </a:solidFill>
              </a:defRPr>
            </a:lvl8pPr>
            <a:lvl9pPr marL="2882640" indent="0">
              <a:buNone/>
              <a:defRPr sz="12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7D83-CE9F-4971-B0E7-139A4F682A47}" type="datetimeFigureOut">
              <a:rPr lang="he-IL" smtClean="0"/>
              <a:t>ו'/אב/תשפ"ב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ED99-E8D2-42F9-8DFD-BE50900B69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1526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27184"/>
            <a:ext cx="3212862" cy="673853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6" y="2827184"/>
            <a:ext cx="3212862" cy="673853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7D83-CE9F-4971-B0E7-139A4F682A47}" type="datetimeFigureOut">
              <a:rPr lang="he-IL" smtClean="0"/>
              <a:t>ו'/אב/תשפ"ב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ED99-E8D2-42F9-8DFD-BE50900B69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3459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5439"/>
            <a:ext cx="6520220" cy="2052782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03468"/>
            <a:ext cx="3198097" cy="1275919"/>
          </a:xfrm>
        </p:spPr>
        <p:txBody>
          <a:bodyPr anchor="b"/>
          <a:lstStyle>
            <a:lvl1pPr marL="0" indent="0">
              <a:buNone/>
              <a:defRPr sz="1891" b="1"/>
            </a:lvl1pPr>
            <a:lvl2pPr marL="360330" indent="0">
              <a:buNone/>
              <a:defRPr sz="1576" b="1"/>
            </a:lvl2pPr>
            <a:lvl3pPr marL="720660" indent="0">
              <a:buNone/>
              <a:defRPr sz="1419" b="1"/>
            </a:lvl3pPr>
            <a:lvl4pPr marL="1080990" indent="0">
              <a:buNone/>
              <a:defRPr sz="1261" b="1"/>
            </a:lvl4pPr>
            <a:lvl5pPr marL="1441320" indent="0">
              <a:buNone/>
              <a:defRPr sz="1261" b="1"/>
            </a:lvl5pPr>
            <a:lvl6pPr marL="1801650" indent="0">
              <a:buNone/>
              <a:defRPr sz="1261" b="1"/>
            </a:lvl6pPr>
            <a:lvl7pPr marL="2161980" indent="0">
              <a:buNone/>
              <a:defRPr sz="1261" b="1"/>
            </a:lvl7pPr>
            <a:lvl8pPr marL="2522310" indent="0">
              <a:buNone/>
              <a:defRPr sz="1261" b="1"/>
            </a:lvl8pPr>
            <a:lvl9pPr marL="2882640" indent="0">
              <a:buNone/>
              <a:defRPr sz="1261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79387"/>
            <a:ext cx="3198097" cy="570599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03468"/>
            <a:ext cx="3213847" cy="1275919"/>
          </a:xfrm>
        </p:spPr>
        <p:txBody>
          <a:bodyPr anchor="b"/>
          <a:lstStyle>
            <a:lvl1pPr marL="0" indent="0">
              <a:buNone/>
              <a:defRPr sz="1891" b="1"/>
            </a:lvl1pPr>
            <a:lvl2pPr marL="360330" indent="0">
              <a:buNone/>
              <a:defRPr sz="1576" b="1"/>
            </a:lvl2pPr>
            <a:lvl3pPr marL="720660" indent="0">
              <a:buNone/>
              <a:defRPr sz="1419" b="1"/>
            </a:lvl3pPr>
            <a:lvl4pPr marL="1080990" indent="0">
              <a:buNone/>
              <a:defRPr sz="1261" b="1"/>
            </a:lvl4pPr>
            <a:lvl5pPr marL="1441320" indent="0">
              <a:buNone/>
              <a:defRPr sz="1261" b="1"/>
            </a:lvl5pPr>
            <a:lvl6pPr marL="1801650" indent="0">
              <a:buNone/>
              <a:defRPr sz="1261" b="1"/>
            </a:lvl6pPr>
            <a:lvl7pPr marL="2161980" indent="0">
              <a:buNone/>
              <a:defRPr sz="1261" b="1"/>
            </a:lvl7pPr>
            <a:lvl8pPr marL="2522310" indent="0">
              <a:buNone/>
              <a:defRPr sz="1261" b="1"/>
            </a:lvl8pPr>
            <a:lvl9pPr marL="2882640" indent="0">
              <a:buNone/>
              <a:defRPr sz="1261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79387"/>
            <a:ext cx="3213847" cy="570599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7D83-CE9F-4971-B0E7-139A4F682A47}" type="datetimeFigureOut">
              <a:rPr lang="he-IL" smtClean="0"/>
              <a:t>ו'/אב/תשפ"ב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ED99-E8D2-42F9-8DFD-BE50900B69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7004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7D83-CE9F-4971-B0E7-139A4F682A47}" type="datetimeFigureOut">
              <a:rPr lang="he-IL" smtClean="0"/>
              <a:t>ו'/אב/תשפ"ב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ED99-E8D2-42F9-8DFD-BE50900B69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7956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7D83-CE9F-4971-B0E7-139A4F682A47}" type="datetimeFigureOut">
              <a:rPr lang="he-IL" smtClean="0"/>
              <a:t>ו'/אב/תשפ"ב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ED99-E8D2-42F9-8DFD-BE50900B69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0708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3" y="708025"/>
            <a:ext cx="2438192" cy="2478088"/>
          </a:xfrm>
        </p:spPr>
        <p:txBody>
          <a:bodyPr anchor="b"/>
          <a:lstStyle>
            <a:lvl1pPr>
              <a:defRPr sz="2522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29141"/>
            <a:ext cx="3827085" cy="7547349"/>
          </a:xfrm>
        </p:spPr>
        <p:txBody>
          <a:bodyPr/>
          <a:lstStyle>
            <a:lvl1pPr>
              <a:defRPr sz="2522"/>
            </a:lvl1pPr>
            <a:lvl2pPr>
              <a:defRPr sz="2207"/>
            </a:lvl2pPr>
            <a:lvl3pPr>
              <a:defRPr sz="1891"/>
            </a:lvl3pPr>
            <a:lvl4pPr>
              <a:defRPr sz="1576"/>
            </a:lvl4pPr>
            <a:lvl5pPr>
              <a:defRPr sz="1576"/>
            </a:lvl5pPr>
            <a:lvl6pPr>
              <a:defRPr sz="1576"/>
            </a:lvl6pPr>
            <a:lvl7pPr>
              <a:defRPr sz="1576"/>
            </a:lvl7pPr>
            <a:lvl8pPr>
              <a:defRPr sz="1576"/>
            </a:lvl8pPr>
            <a:lvl9pPr>
              <a:defRPr sz="1576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3" y="3186114"/>
            <a:ext cx="2438192" cy="5902667"/>
          </a:xfrm>
        </p:spPr>
        <p:txBody>
          <a:bodyPr/>
          <a:lstStyle>
            <a:lvl1pPr marL="0" indent="0">
              <a:buNone/>
              <a:defRPr sz="1261"/>
            </a:lvl1pPr>
            <a:lvl2pPr marL="360330" indent="0">
              <a:buNone/>
              <a:defRPr sz="1103"/>
            </a:lvl2pPr>
            <a:lvl3pPr marL="720660" indent="0">
              <a:buNone/>
              <a:defRPr sz="946"/>
            </a:lvl3pPr>
            <a:lvl4pPr marL="1080990" indent="0">
              <a:buNone/>
              <a:defRPr sz="788"/>
            </a:lvl4pPr>
            <a:lvl5pPr marL="1441320" indent="0">
              <a:buNone/>
              <a:defRPr sz="788"/>
            </a:lvl5pPr>
            <a:lvl6pPr marL="1801650" indent="0">
              <a:buNone/>
              <a:defRPr sz="788"/>
            </a:lvl6pPr>
            <a:lvl7pPr marL="2161980" indent="0">
              <a:buNone/>
              <a:defRPr sz="788"/>
            </a:lvl7pPr>
            <a:lvl8pPr marL="2522310" indent="0">
              <a:buNone/>
              <a:defRPr sz="788"/>
            </a:lvl8pPr>
            <a:lvl9pPr marL="2882640" indent="0">
              <a:buNone/>
              <a:defRPr sz="788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7D83-CE9F-4971-B0E7-139A4F682A47}" type="datetimeFigureOut">
              <a:rPr lang="he-IL" smtClean="0"/>
              <a:t>ו'/אב/תשפ"ב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ED99-E8D2-42F9-8DFD-BE50900B69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540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B2A3-43C4-4957-AA96-25A362491B67}" type="datetimeFigureOut">
              <a:rPr lang="he-IL" smtClean="0"/>
              <a:t>ו'/אב/תשפ"ב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1C16-9138-4411-9B11-33475C3097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1355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3" y="708025"/>
            <a:ext cx="2438192" cy="2478088"/>
          </a:xfrm>
        </p:spPr>
        <p:txBody>
          <a:bodyPr anchor="b"/>
          <a:lstStyle>
            <a:lvl1pPr>
              <a:defRPr sz="2522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29141"/>
            <a:ext cx="3827085" cy="7547349"/>
          </a:xfrm>
        </p:spPr>
        <p:txBody>
          <a:bodyPr anchor="t"/>
          <a:lstStyle>
            <a:lvl1pPr marL="0" indent="0">
              <a:buNone/>
              <a:defRPr sz="2522"/>
            </a:lvl1pPr>
            <a:lvl2pPr marL="360330" indent="0">
              <a:buNone/>
              <a:defRPr sz="2207"/>
            </a:lvl2pPr>
            <a:lvl3pPr marL="720660" indent="0">
              <a:buNone/>
              <a:defRPr sz="1891"/>
            </a:lvl3pPr>
            <a:lvl4pPr marL="1080990" indent="0">
              <a:buNone/>
              <a:defRPr sz="1576"/>
            </a:lvl4pPr>
            <a:lvl5pPr marL="1441320" indent="0">
              <a:buNone/>
              <a:defRPr sz="1576"/>
            </a:lvl5pPr>
            <a:lvl6pPr marL="1801650" indent="0">
              <a:buNone/>
              <a:defRPr sz="1576"/>
            </a:lvl6pPr>
            <a:lvl7pPr marL="2161980" indent="0">
              <a:buNone/>
              <a:defRPr sz="1576"/>
            </a:lvl7pPr>
            <a:lvl8pPr marL="2522310" indent="0">
              <a:buNone/>
              <a:defRPr sz="1576"/>
            </a:lvl8pPr>
            <a:lvl9pPr marL="2882640" indent="0">
              <a:buNone/>
              <a:defRPr sz="1576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3" y="3186114"/>
            <a:ext cx="2438192" cy="5902667"/>
          </a:xfrm>
        </p:spPr>
        <p:txBody>
          <a:bodyPr/>
          <a:lstStyle>
            <a:lvl1pPr marL="0" indent="0">
              <a:buNone/>
              <a:defRPr sz="1261"/>
            </a:lvl1pPr>
            <a:lvl2pPr marL="360330" indent="0">
              <a:buNone/>
              <a:defRPr sz="1103"/>
            </a:lvl2pPr>
            <a:lvl3pPr marL="720660" indent="0">
              <a:buNone/>
              <a:defRPr sz="946"/>
            </a:lvl3pPr>
            <a:lvl4pPr marL="1080990" indent="0">
              <a:buNone/>
              <a:defRPr sz="788"/>
            </a:lvl4pPr>
            <a:lvl5pPr marL="1441320" indent="0">
              <a:buNone/>
              <a:defRPr sz="788"/>
            </a:lvl5pPr>
            <a:lvl6pPr marL="1801650" indent="0">
              <a:buNone/>
              <a:defRPr sz="788"/>
            </a:lvl6pPr>
            <a:lvl7pPr marL="2161980" indent="0">
              <a:buNone/>
              <a:defRPr sz="788"/>
            </a:lvl7pPr>
            <a:lvl8pPr marL="2522310" indent="0">
              <a:buNone/>
              <a:defRPr sz="788"/>
            </a:lvl8pPr>
            <a:lvl9pPr marL="2882640" indent="0">
              <a:buNone/>
              <a:defRPr sz="788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7D83-CE9F-4971-B0E7-139A4F682A47}" type="datetimeFigureOut">
              <a:rPr lang="he-IL" smtClean="0"/>
              <a:t>ו'/אב/תשפ"ב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ED99-E8D2-42F9-8DFD-BE50900B69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1328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7D83-CE9F-4971-B0E7-139A4F682A47}" type="datetimeFigureOut">
              <a:rPr lang="he-IL" smtClean="0"/>
              <a:t>ו'/אב/תשפ"ב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ED99-E8D2-42F9-8DFD-BE50900B69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3830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5437"/>
            <a:ext cx="1630055" cy="900027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9" y="565437"/>
            <a:ext cx="4795669" cy="900027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7D83-CE9F-4971-B0E7-139A4F682A47}" type="datetimeFigureOut">
              <a:rPr lang="he-IL" smtClean="0"/>
              <a:t>ו'/אב/תשפ"ב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ED99-E8D2-42F9-8DFD-BE50900B69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6013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47722"/>
            <a:ext cx="6520220" cy="441778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07296"/>
            <a:ext cx="6520220" cy="2323206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B2A3-43C4-4957-AA96-25A362491B67}" type="datetimeFigureOut">
              <a:rPr lang="he-IL" smtClean="0"/>
              <a:t>ו'/אב/תשפ"ב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1C16-9138-4411-9B11-33475C3097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525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27183"/>
            <a:ext cx="3212862" cy="673853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27183"/>
            <a:ext cx="3212862" cy="673853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B2A3-43C4-4957-AA96-25A362491B67}" type="datetimeFigureOut">
              <a:rPr lang="he-IL" smtClean="0"/>
              <a:t>ו'/אב/תשפ"ב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1C16-9138-4411-9B11-33475C3097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708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5439"/>
            <a:ext cx="6520220" cy="2052782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03468"/>
            <a:ext cx="3198096" cy="1275919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79387"/>
            <a:ext cx="3198096" cy="570599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03468"/>
            <a:ext cx="3213847" cy="1275919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79387"/>
            <a:ext cx="3213847" cy="570599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B2A3-43C4-4957-AA96-25A362491B67}" type="datetimeFigureOut">
              <a:rPr lang="he-IL" smtClean="0"/>
              <a:t>ו'/אב/תשפ"ב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1C16-9138-4411-9B11-33475C3097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158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B2A3-43C4-4957-AA96-25A362491B67}" type="datetimeFigureOut">
              <a:rPr lang="he-IL" smtClean="0"/>
              <a:t>ו'/אב/תשפ"ב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1C16-9138-4411-9B11-33475C3097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187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B2A3-43C4-4957-AA96-25A362491B67}" type="datetimeFigureOut">
              <a:rPr lang="he-IL" smtClean="0"/>
              <a:t>ו'/אב/תשפ"ב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1C16-9138-4411-9B11-33475C3097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328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08025"/>
            <a:ext cx="2438192" cy="2478088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29140"/>
            <a:ext cx="3827085" cy="754735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86112"/>
            <a:ext cx="2438192" cy="5902668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B2A3-43C4-4957-AA96-25A362491B67}" type="datetimeFigureOut">
              <a:rPr lang="he-IL" smtClean="0"/>
              <a:t>ו'/אב/תשפ"ב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1C16-9138-4411-9B11-33475C3097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122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08025"/>
            <a:ext cx="2438192" cy="2478088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29140"/>
            <a:ext cx="3827085" cy="754735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86112"/>
            <a:ext cx="2438192" cy="5902668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B2A3-43C4-4957-AA96-25A362491B67}" type="datetimeFigureOut">
              <a:rPr lang="he-IL" smtClean="0"/>
              <a:t>ו'/אב/תשפ"ב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1C16-9138-4411-9B11-33475C3097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971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5439"/>
            <a:ext cx="6520220" cy="205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27183"/>
            <a:ext cx="6520220" cy="6738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843516"/>
            <a:ext cx="1700927" cy="565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4B2A3-43C4-4957-AA96-25A362491B67}" type="datetimeFigureOut">
              <a:rPr lang="he-IL" smtClean="0"/>
              <a:t>ו'/אב/תשפ"ב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843516"/>
            <a:ext cx="2551390" cy="565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843516"/>
            <a:ext cx="1700927" cy="565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81C16-9138-4411-9B11-33475C3097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3359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1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r" defTabSz="755934" rtl="1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5439"/>
            <a:ext cx="6520220" cy="205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27184"/>
            <a:ext cx="6520220" cy="6738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843516"/>
            <a:ext cx="1700927" cy="565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F7D83-CE9F-4971-B0E7-139A4F682A47}" type="datetimeFigureOut">
              <a:rPr lang="he-IL" smtClean="0"/>
              <a:t>ו'/אב/תשפ"ב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2" y="9843516"/>
            <a:ext cx="2551391" cy="565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1" y="9843516"/>
            <a:ext cx="1700927" cy="565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AED99-E8D2-42F9-8DFD-BE50900B69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57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20660" rtl="1" eaLnBrk="1" latinLnBrk="0" hangingPunct="1">
        <a:lnSpc>
          <a:spcPct val="90000"/>
        </a:lnSpc>
        <a:spcBef>
          <a:spcPct val="0"/>
        </a:spcBef>
        <a:buNone/>
        <a:defRPr sz="34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165" indent="-180165" algn="r" defTabSz="720660" rtl="1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7" kern="1200">
          <a:solidFill>
            <a:schemeClr val="tx1"/>
          </a:solidFill>
          <a:latin typeface="+mn-lt"/>
          <a:ea typeface="+mn-ea"/>
          <a:cs typeface="+mn-cs"/>
        </a:defRPr>
      </a:lvl1pPr>
      <a:lvl2pPr marL="540495" indent="-180165" algn="r" defTabSz="720660" rtl="1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2pPr>
      <a:lvl3pPr marL="900825" indent="-180165" algn="r" defTabSz="720660" rtl="1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3pPr>
      <a:lvl4pPr marL="1261155" indent="-180165" algn="r" defTabSz="720660" rtl="1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9" kern="1200">
          <a:solidFill>
            <a:schemeClr val="tx1"/>
          </a:solidFill>
          <a:latin typeface="+mn-lt"/>
          <a:ea typeface="+mn-ea"/>
          <a:cs typeface="+mn-cs"/>
        </a:defRPr>
      </a:lvl4pPr>
      <a:lvl5pPr marL="1621485" indent="-180165" algn="r" defTabSz="720660" rtl="1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9" kern="1200">
          <a:solidFill>
            <a:schemeClr val="tx1"/>
          </a:solidFill>
          <a:latin typeface="+mn-lt"/>
          <a:ea typeface="+mn-ea"/>
          <a:cs typeface="+mn-cs"/>
        </a:defRPr>
      </a:lvl5pPr>
      <a:lvl6pPr marL="1981815" indent="-180165" algn="r" defTabSz="720660" rtl="1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9" kern="1200">
          <a:solidFill>
            <a:schemeClr val="tx1"/>
          </a:solidFill>
          <a:latin typeface="+mn-lt"/>
          <a:ea typeface="+mn-ea"/>
          <a:cs typeface="+mn-cs"/>
        </a:defRPr>
      </a:lvl6pPr>
      <a:lvl7pPr marL="2342145" indent="-180165" algn="r" defTabSz="720660" rtl="1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9" kern="1200">
          <a:solidFill>
            <a:schemeClr val="tx1"/>
          </a:solidFill>
          <a:latin typeface="+mn-lt"/>
          <a:ea typeface="+mn-ea"/>
          <a:cs typeface="+mn-cs"/>
        </a:defRPr>
      </a:lvl7pPr>
      <a:lvl8pPr marL="2702475" indent="-180165" algn="r" defTabSz="720660" rtl="1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9" kern="1200">
          <a:solidFill>
            <a:schemeClr val="tx1"/>
          </a:solidFill>
          <a:latin typeface="+mn-lt"/>
          <a:ea typeface="+mn-ea"/>
          <a:cs typeface="+mn-cs"/>
        </a:defRPr>
      </a:lvl8pPr>
      <a:lvl9pPr marL="3062805" indent="-180165" algn="r" defTabSz="720660" rtl="1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720660" rtl="1" eaLnBrk="1" latinLnBrk="0" hangingPunct="1">
        <a:defRPr sz="1419" kern="1200">
          <a:solidFill>
            <a:schemeClr val="tx1"/>
          </a:solidFill>
          <a:latin typeface="+mn-lt"/>
          <a:ea typeface="+mn-ea"/>
          <a:cs typeface="+mn-cs"/>
        </a:defRPr>
      </a:lvl1pPr>
      <a:lvl2pPr marL="360330" algn="r" defTabSz="720660" rtl="1" eaLnBrk="1" latinLnBrk="0" hangingPunct="1">
        <a:defRPr sz="1419" kern="1200">
          <a:solidFill>
            <a:schemeClr val="tx1"/>
          </a:solidFill>
          <a:latin typeface="+mn-lt"/>
          <a:ea typeface="+mn-ea"/>
          <a:cs typeface="+mn-cs"/>
        </a:defRPr>
      </a:lvl2pPr>
      <a:lvl3pPr marL="720660" algn="r" defTabSz="720660" rtl="1" eaLnBrk="1" latinLnBrk="0" hangingPunct="1">
        <a:defRPr sz="1419" kern="1200">
          <a:solidFill>
            <a:schemeClr val="tx1"/>
          </a:solidFill>
          <a:latin typeface="+mn-lt"/>
          <a:ea typeface="+mn-ea"/>
          <a:cs typeface="+mn-cs"/>
        </a:defRPr>
      </a:lvl3pPr>
      <a:lvl4pPr marL="1080990" algn="r" defTabSz="720660" rtl="1" eaLnBrk="1" latinLnBrk="0" hangingPunct="1">
        <a:defRPr sz="1419" kern="1200">
          <a:solidFill>
            <a:schemeClr val="tx1"/>
          </a:solidFill>
          <a:latin typeface="+mn-lt"/>
          <a:ea typeface="+mn-ea"/>
          <a:cs typeface="+mn-cs"/>
        </a:defRPr>
      </a:lvl4pPr>
      <a:lvl5pPr marL="1441320" algn="r" defTabSz="720660" rtl="1" eaLnBrk="1" latinLnBrk="0" hangingPunct="1">
        <a:defRPr sz="1419" kern="1200">
          <a:solidFill>
            <a:schemeClr val="tx1"/>
          </a:solidFill>
          <a:latin typeface="+mn-lt"/>
          <a:ea typeface="+mn-ea"/>
          <a:cs typeface="+mn-cs"/>
        </a:defRPr>
      </a:lvl5pPr>
      <a:lvl6pPr marL="1801650" algn="r" defTabSz="720660" rtl="1" eaLnBrk="1" latinLnBrk="0" hangingPunct="1">
        <a:defRPr sz="1419" kern="1200">
          <a:solidFill>
            <a:schemeClr val="tx1"/>
          </a:solidFill>
          <a:latin typeface="+mn-lt"/>
          <a:ea typeface="+mn-ea"/>
          <a:cs typeface="+mn-cs"/>
        </a:defRPr>
      </a:lvl6pPr>
      <a:lvl7pPr marL="2161980" algn="r" defTabSz="720660" rtl="1" eaLnBrk="1" latinLnBrk="0" hangingPunct="1">
        <a:defRPr sz="1419" kern="1200">
          <a:solidFill>
            <a:schemeClr val="tx1"/>
          </a:solidFill>
          <a:latin typeface="+mn-lt"/>
          <a:ea typeface="+mn-ea"/>
          <a:cs typeface="+mn-cs"/>
        </a:defRPr>
      </a:lvl7pPr>
      <a:lvl8pPr marL="2522310" algn="r" defTabSz="720660" rtl="1" eaLnBrk="1" latinLnBrk="0" hangingPunct="1">
        <a:defRPr sz="1419" kern="1200">
          <a:solidFill>
            <a:schemeClr val="tx1"/>
          </a:solidFill>
          <a:latin typeface="+mn-lt"/>
          <a:ea typeface="+mn-ea"/>
          <a:cs typeface="+mn-cs"/>
        </a:defRPr>
      </a:lvl8pPr>
      <a:lvl9pPr marL="2882640" algn="r" defTabSz="720660" rtl="1" eaLnBrk="1" latinLnBrk="0" hangingPunct="1">
        <a:defRPr sz="14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="" xmlns:a16="http://schemas.microsoft.com/office/drawing/2014/main" id="{86E21D0B-7B27-E959-DB0A-F759CFB407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0" y="290637"/>
            <a:ext cx="6880234" cy="10039101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="" xmlns:a16="http://schemas.microsoft.com/office/drawing/2014/main" id="{4B045D8B-0884-DB50-A063-69C8422CD87D}"/>
              </a:ext>
            </a:extLst>
          </p:cNvPr>
          <p:cNvSpPr txBox="1"/>
          <p:nvPr/>
        </p:nvSpPr>
        <p:spPr>
          <a:xfrm rot="20741699">
            <a:off x="547099" y="2479370"/>
            <a:ext cx="2442754" cy="2477601"/>
          </a:xfrm>
          <a:prstGeom prst="rect">
            <a:avLst/>
          </a:prstGeom>
          <a:solidFill>
            <a:schemeClr val="accent2">
              <a:lumMod val="20000"/>
              <a:lumOff val="80000"/>
              <a:alpha val="63000"/>
            </a:schemeClr>
          </a:solidFill>
          <a:ln w="25400">
            <a:solidFill>
              <a:srgbClr val="7030A0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he-IL" sz="2800" b="1" u="sng" dirty="0">
                <a:solidFill>
                  <a:srgbClr val="C00000"/>
                </a:solidFill>
              </a:rPr>
              <a:t>הסבר: שימו לב</a:t>
            </a:r>
          </a:p>
          <a:p>
            <a:pPr algn="r"/>
            <a:r>
              <a:rPr lang="he-IL" sz="3300" b="1" dirty="0">
                <a:solidFill>
                  <a:srgbClr val="7030A0"/>
                </a:solidFill>
              </a:rPr>
              <a:t>עיר/ישוב.....</a:t>
            </a:r>
          </a:p>
          <a:p>
            <a:pPr algn="r"/>
            <a:r>
              <a:rPr lang="he-IL" b="1" dirty="0">
                <a:solidFill>
                  <a:srgbClr val="7030A0"/>
                </a:solidFill>
              </a:rPr>
              <a:t>זה המקום היחידי שניתן לשנות בשקף, וזאת ע"מ לשמור על צורת התעודה בכל הישובים.             </a:t>
            </a:r>
            <a:r>
              <a:rPr lang="he-IL" sz="2000" b="1" dirty="0">
                <a:solidFill>
                  <a:srgbClr val="C00000"/>
                </a:solidFill>
              </a:rPr>
              <a:t>נא לגלגל לשקף הבא..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="" xmlns:a16="http://schemas.microsoft.com/office/drawing/2014/main" id="{E03FAF51-E85D-D674-95EC-364654C545AC}"/>
              </a:ext>
            </a:extLst>
          </p:cNvPr>
          <p:cNvSpPr txBox="1"/>
          <p:nvPr/>
        </p:nvSpPr>
        <p:spPr>
          <a:xfrm rot="20741699">
            <a:off x="967962" y="6094033"/>
            <a:ext cx="2862468" cy="954107"/>
          </a:xfrm>
          <a:prstGeom prst="rect">
            <a:avLst/>
          </a:prstGeom>
          <a:solidFill>
            <a:schemeClr val="accent2">
              <a:lumMod val="20000"/>
              <a:lumOff val="80000"/>
              <a:alpha val="63000"/>
            </a:schemeClr>
          </a:solidFill>
          <a:ln w="25400">
            <a:solidFill>
              <a:srgbClr val="7030A0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he-IL" sz="2800" b="1" dirty="0">
                <a:solidFill>
                  <a:srgbClr val="C00000"/>
                </a:solidFill>
              </a:rPr>
              <a:t>יש בהמשך מקום</a:t>
            </a:r>
          </a:p>
          <a:p>
            <a:pPr algn="r"/>
            <a:r>
              <a:rPr lang="he-IL" sz="2800" b="1" dirty="0">
                <a:solidFill>
                  <a:srgbClr val="C00000"/>
                </a:solidFill>
              </a:rPr>
              <a:t>ראשון, שני ושלישי</a:t>
            </a:r>
          </a:p>
        </p:txBody>
      </p:sp>
    </p:spTree>
    <p:extLst>
      <p:ext uri="{BB962C8B-B14F-4D97-AF65-F5344CB8AC3E}">
        <p14:creationId xmlns:p14="http://schemas.microsoft.com/office/powerpoint/2010/main" val="134016058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="" xmlns:a16="http://schemas.microsoft.com/office/drawing/2014/main" id="{987F2F8E-203D-AB7B-AB2F-2E67E8ED1A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0" y="290637"/>
            <a:ext cx="6880234" cy="10039101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="" xmlns:a16="http://schemas.microsoft.com/office/drawing/2014/main" id="{8C57C9D5-11E0-DB49-4274-188B5CC0100F}"/>
              </a:ext>
            </a:extLst>
          </p:cNvPr>
          <p:cNvSpPr txBox="1"/>
          <p:nvPr/>
        </p:nvSpPr>
        <p:spPr>
          <a:xfrm>
            <a:off x="914400" y="2508068"/>
            <a:ext cx="2442754" cy="6078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3300" b="1" dirty="0">
                <a:solidFill>
                  <a:srgbClr val="7030A0"/>
                </a:solidFill>
              </a:rPr>
              <a:t>עיר/ישוב.....</a:t>
            </a:r>
          </a:p>
        </p:txBody>
      </p:sp>
    </p:spTree>
    <p:extLst>
      <p:ext uri="{BB962C8B-B14F-4D97-AF65-F5344CB8AC3E}">
        <p14:creationId xmlns:p14="http://schemas.microsoft.com/office/powerpoint/2010/main" val="23636504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="" xmlns:a16="http://schemas.microsoft.com/office/drawing/2014/main" id="{40EDEA4B-45D2-7F26-304D-6A75C85548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35" y="322502"/>
            <a:ext cx="6883005" cy="997537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="" xmlns:a16="http://schemas.microsoft.com/office/drawing/2014/main" id="{C0F9E3E2-9A82-2299-96D6-ACE48F95A319}"/>
              </a:ext>
            </a:extLst>
          </p:cNvPr>
          <p:cNvSpPr txBox="1"/>
          <p:nvPr/>
        </p:nvSpPr>
        <p:spPr>
          <a:xfrm>
            <a:off x="875211" y="2481942"/>
            <a:ext cx="2442754" cy="6078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3300" b="1" dirty="0">
                <a:solidFill>
                  <a:srgbClr val="7030A0"/>
                </a:solidFill>
              </a:rPr>
              <a:t>עיר/ישוב.....</a:t>
            </a:r>
          </a:p>
        </p:txBody>
      </p:sp>
    </p:spTree>
    <p:extLst>
      <p:ext uri="{BB962C8B-B14F-4D97-AF65-F5344CB8AC3E}">
        <p14:creationId xmlns:p14="http://schemas.microsoft.com/office/powerpoint/2010/main" val="249649539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="" xmlns:a16="http://schemas.microsoft.com/office/drawing/2014/main" id="{006EE52D-DB32-15B7-6F9A-80B079681A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06" y="357139"/>
            <a:ext cx="6877463" cy="9906096"/>
          </a:xfrm>
          <a:prstGeom prst="rect">
            <a:avLst/>
          </a:prstGeom>
        </p:spPr>
      </p:pic>
      <p:sp>
        <p:nvSpPr>
          <p:cNvPr id="23" name="תיבת טקסט 22">
            <a:extLst>
              <a:ext uri="{FF2B5EF4-FFF2-40B4-BE49-F238E27FC236}">
                <a16:creationId xmlns="" xmlns:a16="http://schemas.microsoft.com/office/drawing/2014/main" id="{C6DBDDC2-6B38-24DB-0A10-3522440FB2E4}"/>
              </a:ext>
            </a:extLst>
          </p:cNvPr>
          <p:cNvSpPr txBox="1"/>
          <p:nvPr/>
        </p:nvSpPr>
        <p:spPr>
          <a:xfrm>
            <a:off x="901337" y="2429690"/>
            <a:ext cx="2442754" cy="6078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3300" b="1" dirty="0">
                <a:solidFill>
                  <a:srgbClr val="7030A0"/>
                </a:solidFill>
              </a:rPr>
              <a:t>עיר/ישוב.....</a:t>
            </a:r>
          </a:p>
        </p:txBody>
      </p:sp>
    </p:spTree>
    <p:extLst>
      <p:ext uri="{BB962C8B-B14F-4D97-AF65-F5344CB8AC3E}">
        <p14:creationId xmlns:p14="http://schemas.microsoft.com/office/powerpoint/2010/main" val="78251391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40</Words>
  <Application>Microsoft Office PowerPoint</Application>
  <PresentationFormat>מותאם אישית</PresentationFormat>
  <Paragraphs>8</Paragraphs>
  <Slides>4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4</vt:i4>
      </vt:variant>
    </vt:vector>
  </HeadingPairs>
  <TitlesOfParts>
    <vt:vector size="6" baseType="lpstr">
      <vt:lpstr>ערכת נושא Office</vt:lpstr>
      <vt:lpstr>1_ערכת נושא Office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פול ויטל</dc:creator>
  <cp:lastModifiedBy>Admin</cp:lastModifiedBy>
  <cp:revision>2</cp:revision>
  <dcterms:created xsi:type="dcterms:W3CDTF">2022-08-01T17:23:11Z</dcterms:created>
  <dcterms:modified xsi:type="dcterms:W3CDTF">2022-08-03T16:45:06Z</dcterms:modified>
</cp:coreProperties>
</file>